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338" r:id="rId3"/>
    <p:sldId id="289" r:id="rId4"/>
    <p:sldId id="290" r:id="rId5"/>
    <p:sldId id="336" r:id="rId6"/>
    <p:sldId id="334" r:id="rId7"/>
    <p:sldId id="301" r:id="rId8"/>
    <p:sldId id="306" r:id="rId9"/>
    <p:sldId id="292" r:id="rId10"/>
    <p:sldId id="307" r:id="rId11"/>
    <p:sldId id="308" r:id="rId12"/>
    <p:sldId id="335" r:id="rId13"/>
    <p:sldId id="312" r:id="rId14"/>
    <p:sldId id="337" r:id="rId15"/>
    <p:sldId id="298" r:id="rId16"/>
    <p:sldId id="300" r:id="rId17"/>
    <p:sldId id="302" r:id="rId18"/>
    <p:sldId id="303" r:id="rId19"/>
    <p:sldId id="339" r:id="rId20"/>
    <p:sldId id="341" r:id="rId21"/>
    <p:sldId id="340" r:id="rId22"/>
    <p:sldId id="342" r:id="rId23"/>
    <p:sldId id="304" r:id="rId24"/>
    <p:sldId id="305" r:id="rId25"/>
    <p:sldId id="293" r:id="rId26"/>
    <p:sldId id="321" r:id="rId27"/>
    <p:sldId id="322" r:id="rId28"/>
    <p:sldId id="324" r:id="rId29"/>
    <p:sldId id="323" r:id="rId30"/>
    <p:sldId id="325" r:id="rId31"/>
    <p:sldId id="326" r:id="rId32"/>
    <p:sldId id="327" r:id="rId33"/>
    <p:sldId id="328" r:id="rId34"/>
    <p:sldId id="329" r:id="rId35"/>
    <p:sldId id="299" r:id="rId36"/>
    <p:sldId id="294" r:id="rId37"/>
    <p:sldId id="295" r:id="rId38"/>
    <p:sldId id="309" r:id="rId39"/>
    <p:sldId id="313" r:id="rId40"/>
    <p:sldId id="310" r:id="rId41"/>
    <p:sldId id="314" r:id="rId42"/>
    <p:sldId id="296" r:id="rId43"/>
    <p:sldId id="316" r:id="rId44"/>
    <p:sldId id="315" r:id="rId45"/>
    <p:sldId id="317" r:id="rId46"/>
    <p:sldId id="318" r:id="rId47"/>
    <p:sldId id="319" r:id="rId48"/>
    <p:sldId id="320" r:id="rId49"/>
    <p:sldId id="311" r:id="rId50"/>
    <p:sldId id="332" r:id="rId51"/>
    <p:sldId id="333" r:id="rId52"/>
    <p:sldId id="330" r:id="rId53"/>
    <p:sldId id="331" r:id="rId54"/>
    <p:sldId id="276" r:id="rId55"/>
  </p:sldIdLst>
  <p:sldSz cx="9144000" cy="6858000" type="screen4x3"/>
  <p:notesSz cx="6858000" cy="9144000"/>
  <p:defaultTextStyle>
    <a:defPPr>
      <a:defRPr lang="en-US"/>
    </a:defPPr>
    <a:lvl1pPr algn="l" rtl="0" fontAlgn="base">
      <a:spcBef>
        <a:spcPct val="0"/>
      </a:spcBef>
      <a:spcAft>
        <a:spcPct val="0"/>
      </a:spcAft>
      <a:defRPr kern="1200">
        <a:solidFill>
          <a:schemeClr val="tx1"/>
        </a:solidFill>
        <a:latin typeface="Arial" pitchFamily="34" charset="0"/>
        <a:ea typeface="+mn-ea"/>
        <a:cs typeface="+mn-cs"/>
      </a:defRPr>
    </a:lvl1pPr>
    <a:lvl2pPr marL="457200" algn="l" rtl="0" fontAlgn="base">
      <a:spcBef>
        <a:spcPct val="0"/>
      </a:spcBef>
      <a:spcAft>
        <a:spcPct val="0"/>
      </a:spcAft>
      <a:defRPr kern="1200">
        <a:solidFill>
          <a:schemeClr val="tx1"/>
        </a:solidFill>
        <a:latin typeface="Arial" pitchFamily="34" charset="0"/>
        <a:ea typeface="+mn-ea"/>
        <a:cs typeface="+mn-cs"/>
      </a:defRPr>
    </a:lvl2pPr>
    <a:lvl3pPr marL="914400" algn="l" rtl="0" fontAlgn="base">
      <a:spcBef>
        <a:spcPct val="0"/>
      </a:spcBef>
      <a:spcAft>
        <a:spcPct val="0"/>
      </a:spcAft>
      <a:defRPr kern="1200">
        <a:solidFill>
          <a:schemeClr val="tx1"/>
        </a:solidFill>
        <a:latin typeface="Arial" pitchFamily="34" charset="0"/>
        <a:ea typeface="+mn-ea"/>
        <a:cs typeface="+mn-cs"/>
      </a:defRPr>
    </a:lvl3pPr>
    <a:lvl4pPr marL="1371600" algn="l" rtl="0" fontAlgn="base">
      <a:spcBef>
        <a:spcPct val="0"/>
      </a:spcBef>
      <a:spcAft>
        <a:spcPct val="0"/>
      </a:spcAft>
      <a:defRPr kern="1200">
        <a:solidFill>
          <a:schemeClr val="tx1"/>
        </a:solidFill>
        <a:latin typeface="Arial" pitchFamily="34" charset="0"/>
        <a:ea typeface="+mn-ea"/>
        <a:cs typeface="+mn-cs"/>
      </a:defRPr>
    </a:lvl4pPr>
    <a:lvl5pPr marL="1828800" algn="l" rtl="0" fontAlgn="base">
      <a:spcBef>
        <a:spcPct val="0"/>
      </a:spcBef>
      <a:spcAft>
        <a:spcPct val="0"/>
      </a:spcAft>
      <a:defRPr kern="1200">
        <a:solidFill>
          <a:schemeClr val="tx1"/>
        </a:solidFill>
        <a:latin typeface="Arial" pitchFamily="34" charset="0"/>
        <a:ea typeface="+mn-ea"/>
        <a:cs typeface="+mn-cs"/>
      </a:defRPr>
    </a:lvl5pPr>
    <a:lvl6pPr marL="2286000" algn="l" defTabSz="914400" rtl="0" eaLnBrk="1" latinLnBrk="0" hangingPunct="1">
      <a:defRPr kern="1200">
        <a:solidFill>
          <a:schemeClr val="tx1"/>
        </a:solidFill>
        <a:latin typeface="Arial" pitchFamily="34" charset="0"/>
        <a:ea typeface="+mn-ea"/>
        <a:cs typeface="+mn-cs"/>
      </a:defRPr>
    </a:lvl6pPr>
    <a:lvl7pPr marL="2743200" algn="l" defTabSz="914400" rtl="0" eaLnBrk="1" latinLnBrk="0" hangingPunct="1">
      <a:defRPr kern="1200">
        <a:solidFill>
          <a:schemeClr val="tx1"/>
        </a:solidFill>
        <a:latin typeface="Arial" pitchFamily="34" charset="0"/>
        <a:ea typeface="+mn-ea"/>
        <a:cs typeface="+mn-cs"/>
      </a:defRPr>
    </a:lvl7pPr>
    <a:lvl8pPr marL="3200400" algn="l" defTabSz="914400" rtl="0" eaLnBrk="1" latinLnBrk="0" hangingPunct="1">
      <a:defRPr kern="1200">
        <a:solidFill>
          <a:schemeClr val="tx1"/>
        </a:solidFill>
        <a:latin typeface="Arial" pitchFamily="34" charset="0"/>
        <a:ea typeface="+mn-ea"/>
        <a:cs typeface="+mn-cs"/>
      </a:defRPr>
    </a:lvl8pPr>
    <a:lvl9pPr marL="3657600" algn="l" defTabSz="914400" rtl="0" eaLnBrk="1" latinLnBrk="0" hangingPunct="1">
      <a:defRPr kern="1200">
        <a:solidFill>
          <a:schemeClr val="tx1"/>
        </a:solidFill>
        <a:latin typeface="Arial"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EA5D0"/>
    <a:srgbClr val="000000"/>
    <a:srgbClr val="DDDDDD"/>
    <a:srgbClr val="C0C0C0"/>
    <a:srgbClr val="EAEAEA"/>
    <a:srgbClr val="CC0000"/>
    <a:srgbClr val="46ACAE"/>
    <a:srgbClr val="6E815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95" autoAdjust="0"/>
    <p:restoredTop sz="94660" autoAdjust="0"/>
  </p:normalViewPr>
  <p:slideViewPr>
    <p:cSldViewPr>
      <p:cViewPr varScale="1">
        <p:scale>
          <a:sx n="137" d="100"/>
          <a:sy n="137" d="100"/>
        </p:scale>
        <p:origin x="893" y="106"/>
      </p:cViewPr>
      <p:guideLst>
        <p:guide orient="horz" pos="2160"/>
        <p:guide pos="2880"/>
      </p:guideLst>
    </p:cSldViewPr>
  </p:slideViewPr>
  <p:notesTextViewPr>
    <p:cViewPr>
      <p:scale>
        <a:sx n="1" d="1"/>
        <a:sy n="1" d="1"/>
      </p:scale>
      <p:origin x="0" y="0"/>
    </p:cViewPr>
  </p:notesTextViewPr>
  <p:sorterViewPr>
    <p:cViewPr>
      <p:scale>
        <a:sx n="200" d="100"/>
        <a:sy n="2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bg bwMode="gray">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4" name="Text Box 14"/>
          <p:cNvSpPr txBox="1">
            <a:spLocks noChangeArrowheads="1"/>
          </p:cNvSpPr>
          <p:nvPr/>
        </p:nvSpPr>
        <p:spPr bwMode="gray">
          <a:xfrm>
            <a:off x="7239000" y="0"/>
            <a:ext cx="1536700" cy="457200"/>
          </a:xfrm>
          <a:prstGeom prst="rect">
            <a:avLst/>
          </a:prstGeom>
          <a:noFill/>
          <a:ln w="9525">
            <a:noFill/>
            <a:miter lim="800000"/>
            <a:headEnd/>
            <a:tailEnd/>
          </a:ln>
          <a:effectLst/>
        </p:spPr>
        <p:txBody>
          <a:bodyPr>
            <a:spAutoFit/>
          </a:bodyPr>
          <a:lstStyle/>
          <a:p>
            <a:pPr algn="ctr">
              <a:defRPr/>
            </a:pPr>
            <a:r>
              <a:rPr lang="en-US" altLang="zh-CN" sz="2400" b="1" i="1">
                <a:solidFill>
                  <a:srgbClr val="CC0000"/>
                </a:solidFill>
                <a:latin typeface="Verdana" pitchFamily="34" charset="0"/>
                <a:ea typeface="宋体" charset="-122"/>
              </a:rPr>
              <a:t>LOGO</a:t>
            </a:r>
          </a:p>
        </p:txBody>
      </p:sp>
      <p:sp>
        <p:nvSpPr>
          <p:cNvPr id="3074" name="Rectangle 2"/>
          <p:cNvSpPr>
            <a:spLocks noGrp="1" noChangeArrowheads="1"/>
          </p:cNvSpPr>
          <p:nvPr>
            <p:ph type="ctrTitle"/>
          </p:nvPr>
        </p:nvSpPr>
        <p:spPr>
          <a:xfrm>
            <a:off x="2819400" y="3365500"/>
            <a:ext cx="6019800" cy="596900"/>
          </a:xfrm>
        </p:spPr>
        <p:txBody>
          <a:bodyPr/>
          <a:lstStyle>
            <a:lvl1pPr>
              <a:defRPr sz="3600"/>
            </a:lvl1pPr>
          </a:lstStyle>
          <a:p>
            <a:r>
              <a:rPr lang="zh-CN" altLang="en-US" smtClean="0"/>
              <a:t>单击此处编辑母版标题样式</a:t>
            </a:r>
            <a:endParaRPr lang="en-US" altLang="zh-CN"/>
          </a:p>
        </p:txBody>
      </p:sp>
      <p:sp>
        <p:nvSpPr>
          <p:cNvPr id="3075" name="Rectangle 3"/>
          <p:cNvSpPr>
            <a:spLocks noGrp="1" noChangeArrowheads="1"/>
          </p:cNvSpPr>
          <p:nvPr>
            <p:ph type="subTitle" idx="1"/>
          </p:nvPr>
        </p:nvSpPr>
        <p:spPr>
          <a:xfrm>
            <a:off x="2819400" y="2743200"/>
            <a:ext cx="5715000" cy="533400"/>
          </a:xfrm>
        </p:spPr>
        <p:txBody>
          <a:bodyPr/>
          <a:lstStyle>
            <a:lvl1pPr marL="0" indent="0">
              <a:buFont typeface="Wingdings" pitchFamily="2" charset="2"/>
              <a:buNone/>
              <a:defRPr sz="1800" b="0">
                <a:solidFill>
                  <a:schemeClr val="tx1"/>
                </a:solidFill>
              </a:defRPr>
            </a:lvl1pPr>
          </a:lstStyle>
          <a:p>
            <a:r>
              <a:rPr lang="zh-CN" altLang="en-US" smtClean="0"/>
              <a:t>单击此处编辑母版副标题样式</a:t>
            </a:r>
            <a:endParaRPr lang="en-US" altLang="zh-CN"/>
          </a:p>
        </p:txBody>
      </p:sp>
      <p:sp>
        <p:nvSpPr>
          <p:cNvPr id="5" name="Rectangle 4"/>
          <p:cNvSpPr>
            <a:spLocks noGrp="1" noChangeArrowheads="1"/>
          </p:cNvSpPr>
          <p:nvPr>
            <p:ph type="dt" sz="half" idx="10"/>
          </p:nvPr>
        </p:nvSpPr>
        <p:spPr>
          <a:xfrm>
            <a:off x="457200" y="6477000"/>
            <a:ext cx="2133600" cy="244475"/>
          </a:xfrm>
        </p:spPr>
        <p:txBody>
          <a:bodyPr/>
          <a:lstStyle>
            <a:lvl1pPr>
              <a:defRPr sz="1200" smtClean="0">
                <a:latin typeface="Arial" charset="0"/>
                <a:ea typeface="宋体" charset="-122"/>
              </a:defRPr>
            </a:lvl1pPr>
          </a:lstStyle>
          <a:p>
            <a:pPr>
              <a:defRPr/>
            </a:pPr>
            <a:endParaRPr lang="en-US" altLang="zh-CN"/>
          </a:p>
        </p:txBody>
      </p:sp>
      <p:sp>
        <p:nvSpPr>
          <p:cNvPr id="6" name="Rectangle 5"/>
          <p:cNvSpPr>
            <a:spLocks noGrp="1" noChangeArrowheads="1"/>
          </p:cNvSpPr>
          <p:nvPr>
            <p:ph type="ftr" sz="quarter" idx="11"/>
          </p:nvPr>
        </p:nvSpPr>
        <p:spPr>
          <a:xfrm>
            <a:off x="3124200" y="6477000"/>
            <a:ext cx="2895600" cy="244475"/>
          </a:xfrm>
        </p:spPr>
        <p:txBody>
          <a:bodyPr/>
          <a:lstStyle>
            <a:lvl1pPr algn="ctr">
              <a:defRPr sz="1200" smtClean="0">
                <a:latin typeface="Arial" charset="0"/>
              </a:defRPr>
            </a:lvl1pPr>
          </a:lstStyle>
          <a:p>
            <a:pPr>
              <a:defRPr/>
            </a:pPr>
            <a:endParaRPr lang="en-US" altLang="zh-CN"/>
          </a:p>
        </p:txBody>
      </p:sp>
      <p:sp>
        <p:nvSpPr>
          <p:cNvPr id="7" name="Rectangle 6"/>
          <p:cNvSpPr>
            <a:spLocks noGrp="1" noChangeArrowheads="1"/>
          </p:cNvSpPr>
          <p:nvPr>
            <p:ph type="sldNum" sz="quarter" idx="12"/>
          </p:nvPr>
        </p:nvSpPr>
        <p:spPr>
          <a:xfrm>
            <a:off x="6553200" y="6477000"/>
            <a:ext cx="2133600" cy="244475"/>
          </a:xfrm>
        </p:spPr>
        <p:txBody>
          <a:bodyPr/>
          <a:lstStyle>
            <a:lvl1pPr>
              <a:defRPr sz="1200" smtClean="0">
                <a:latin typeface="Arial" charset="0"/>
              </a:defRPr>
            </a:lvl1pPr>
          </a:lstStyle>
          <a:p>
            <a:pPr>
              <a:defRPr/>
            </a:pPr>
            <a:fld id="{A2FCB280-7005-497F-B81A-B59AE3149F03}" type="slidenum">
              <a:rPr lang="en-US" altLang="zh-CN"/>
              <a:pPr>
                <a:defRPr/>
              </a:pPr>
              <a:t>‹#›</a:t>
            </a:fld>
            <a:endParaRPr lang="en-US" altLang="zh-CN"/>
          </a:p>
        </p:txBody>
      </p:sp>
    </p:spTree>
    <p:extLst>
      <p:ext uri="{BB962C8B-B14F-4D97-AF65-F5344CB8AC3E}">
        <p14:creationId xmlns:p14="http://schemas.microsoft.com/office/powerpoint/2010/main" val="422187961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8EBF9CE2-48B3-4EBA-BF83-3DE5720586B1}" type="slidenum">
              <a:rPr lang="en-US" altLang="zh-CN"/>
              <a:pPr>
                <a:defRPr/>
              </a:pPr>
              <a:t>‹#›</a:t>
            </a:fld>
            <a:endParaRPr lang="en-US" altLang="zh-CN"/>
          </a:p>
        </p:txBody>
      </p:sp>
    </p:spTree>
    <p:extLst>
      <p:ext uri="{BB962C8B-B14F-4D97-AF65-F5344CB8AC3E}">
        <p14:creationId xmlns:p14="http://schemas.microsoft.com/office/powerpoint/2010/main" val="2008308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533400"/>
            <a:ext cx="2057400" cy="5715000"/>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457200" y="533400"/>
            <a:ext cx="6019800" cy="5715000"/>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DBE458A3-560A-48E3-A527-79D4EF87F52F}" type="slidenum">
              <a:rPr lang="en-US" altLang="zh-CN"/>
              <a:pPr>
                <a:defRPr/>
              </a:pPr>
              <a:t>‹#›</a:t>
            </a:fld>
            <a:endParaRPr lang="en-US" altLang="zh-CN"/>
          </a:p>
        </p:txBody>
      </p:sp>
    </p:spTree>
    <p:extLst>
      <p:ext uri="{BB962C8B-B14F-4D97-AF65-F5344CB8AC3E}">
        <p14:creationId xmlns:p14="http://schemas.microsoft.com/office/powerpoint/2010/main" val="219490665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bl" preserve="1">
  <p:cSld name="标题和表格">
    <p:spTree>
      <p:nvGrpSpPr>
        <p:cNvPr id="1" name=""/>
        <p:cNvGrpSpPr/>
        <p:nvPr/>
      </p:nvGrpSpPr>
      <p:grpSpPr>
        <a:xfrm>
          <a:off x="0" y="0"/>
          <a:ext cx="0" cy="0"/>
          <a:chOff x="0" y="0"/>
          <a:chExt cx="0" cy="0"/>
        </a:xfrm>
      </p:grpSpPr>
      <p:sp>
        <p:nvSpPr>
          <p:cNvPr id="2" name="标题 1"/>
          <p:cNvSpPr>
            <a:spLocks noGrp="1"/>
          </p:cNvSpPr>
          <p:nvPr>
            <p:ph type="title"/>
          </p:nvPr>
        </p:nvSpPr>
        <p:spPr>
          <a:xfrm>
            <a:off x="457200" y="533400"/>
            <a:ext cx="7696200" cy="563563"/>
          </a:xfrm>
        </p:spPr>
        <p:txBody>
          <a:bodyPr/>
          <a:lstStyle/>
          <a:p>
            <a:r>
              <a:rPr lang="zh-CN" altLang="en-US" smtClean="0"/>
              <a:t>单击此处编辑母版标题样式</a:t>
            </a:r>
            <a:endParaRPr lang="zh-CN" altLang="en-US"/>
          </a:p>
        </p:txBody>
      </p:sp>
      <p:sp>
        <p:nvSpPr>
          <p:cNvPr id="3" name="表格占位符 2"/>
          <p:cNvSpPr>
            <a:spLocks noGrp="1"/>
          </p:cNvSpPr>
          <p:nvPr>
            <p:ph type="tbl" idx="1"/>
          </p:nvPr>
        </p:nvSpPr>
        <p:spPr>
          <a:xfrm>
            <a:off x="457200" y="1447800"/>
            <a:ext cx="8229600" cy="4800600"/>
          </a:xfrm>
        </p:spPr>
        <p:txBody>
          <a:bodyPr/>
          <a:lstStyle/>
          <a:p>
            <a:pPr lvl="0"/>
            <a:r>
              <a:rPr lang="zh-CN" altLang="en-US" noProof="0" smtClean="0"/>
              <a:t>单击图标添加表格</a:t>
            </a:r>
          </a:p>
        </p:txBody>
      </p:sp>
      <p:sp>
        <p:nvSpPr>
          <p:cNvPr id="4" name="Rectangle 4"/>
          <p:cNvSpPr>
            <a:spLocks noGrp="1" noChangeArrowheads="1"/>
          </p:cNvSpPr>
          <p:nvPr>
            <p:ph type="dt" sz="half" idx="10"/>
          </p:nvPr>
        </p:nvSpPr>
        <p:spPr>
          <a:ln/>
        </p:spPr>
        <p:txBody>
          <a:bodyPr/>
          <a:lstStyle>
            <a:lvl1pPr>
              <a:defRPr/>
            </a:lvl1pPr>
          </a:lstStyle>
          <a:p>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7974BB93-6E81-4D79-AB49-7FFCB2358000}" type="slidenum">
              <a:rPr lang="en-US" altLang="zh-CN"/>
              <a:pPr>
                <a:defRPr/>
              </a:pPr>
              <a:t>‹#›</a:t>
            </a:fld>
            <a:endParaRPr lang="en-US" altLang="zh-CN"/>
          </a:p>
        </p:txBody>
      </p:sp>
    </p:spTree>
    <p:extLst>
      <p:ext uri="{BB962C8B-B14F-4D97-AF65-F5344CB8AC3E}">
        <p14:creationId xmlns:p14="http://schemas.microsoft.com/office/powerpoint/2010/main" val="29799587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Rectangle 4"/>
          <p:cNvSpPr>
            <a:spLocks noGrp="1" noChangeArrowheads="1"/>
          </p:cNvSpPr>
          <p:nvPr>
            <p:ph type="dt" sz="half" idx="10"/>
          </p:nvPr>
        </p:nvSpPr>
        <p:spPr>
          <a:ln/>
        </p:spPr>
        <p:txBody>
          <a:bodyPr/>
          <a:lstStyle>
            <a:lvl1pPr>
              <a:defRPr/>
            </a:lvl1pPr>
          </a:lstStyle>
          <a:p>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E0AF44B8-1FC0-4706-AD5A-1D5255F7992E}" type="slidenum">
              <a:rPr lang="en-US" altLang="zh-CN"/>
              <a:pPr>
                <a:defRPr/>
              </a:pPr>
              <a:t>‹#›</a:t>
            </a:fld>
            <a:endParaRPr lang="en-US" altLang="zh-CN"/>
          </a:p>
        </p:txBody>
      </p:sp>
    </p:spTree>
    <p:extLst>
      <p:ext uri="{BB962C8B-B14F-4D97-AF65-F5344CB8AC3E}">
        <p14:creationId xmlns:p14="http://schemas.microsoft.com/office/powerpoint/2010/main" val="9468021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smtClean="0"/>
              <a:t>单击此处编辑母版文本样式</a:t>
            </a:r>
          </a:p>
        </p:txBody>
      </p:sp>
      <p:sp>
        <p:nvSpPr>
          <p:cNvPr id="4" name="Rectangle 4"/>
          <p:cNvSpPr>
            <a:spLocks noGrp="1" noChangeArrowheads="1"/>
          </p:cNvSpPr>
          <p:nvPr>
            <p:ph type="dt" sz="half" idx="10"/>
          </p:nvPr>
        </p:nvSpPr>
        <p:spPr>
          <a:ln/>
        </p:spPr>
        <p:txBody>
          <a:bodyPr/>
          <a:lstStyle>
            <a:lvl1pPr>
              <a:defRPr/>
            </a:lvl1pPr>
          </a:lstStyle>
          <a:p>
            <a:endParaRPr lang="zh-CN" altLang="zh-CN"/>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6" name="Rectangle 6"/>
          <p:cNvSpPr>
            <a:spLocks noGrp="1" noChangeArrowheads="1"/>
          </p:cNvSpPr>
          <p:nvPr>
            <p:ph type="sldNum" sz="quarter" idx="12"/>
          </p:nvPr>
        </p:nvSpPr>
        <p:spPr>
          <a:ln/>
        </p:spPr>
        <p:txBody>
          <a:bodyPr/>
          <a:lstStyle>
            <a:lvl1pPr>
              <a:defRPr/>
            </a:lvl1pPr>
          </a:lstStyle>
          <a:p>
            <a:pPr>
              <a:defRPr/>
            </a:pPr>
            <a:fld id="{E4B1558A-7E40-4009-B079-D4B4B20F0D21}" type="slidenum">
              <a:rPr lang="en-US" altLang="zh-CN"/>
              <a:pPr>
                <a:defRPr/>
              </a:pPr>
              <a:t>‹#›</a:t>
            </a:fld>
            <a:endParaRPr lang="en-US" altLang="zh-CN"/>
          </a:p>
        </p:txBody>
      </p:sp>
    </p:spTree>
    <p:extLst>
      <p:ext uri="{BB962C8B-B14F-4D97-AF65-F5344CB8AC3E}">
        <p14:creationId xmlns:p14="http://schemas.microsoft.com/office/powerpoint/2010/main" val="209777672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457200" y="14478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4648200" y="1447800"/>
            <a:ext cx="4038600" cy="4800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Rectangle 4"/>
          <p:cNvSpPr>
            <a:spLocks noGrp="1" noChangeArrowheads="1"/>
          </p:cNvSpPr>
          <p:nvPr>
            <p:ph type="dt" sz="half" idx="10"/>
          </p:nvPr>
        </p:nvSpPr>
        <p:spPr>
          <a:ln/>
        </p:spPr>
        <p:txBody>
          <a:bodyPr/>
          <a:lstStyle>
            <a:lvl1pPr>
              <a:defRPr/>
            </a:lvl1pPr>
          </a:lstStyle>
          <a:p>
            <a:endParaRPr lang="zh-CN"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6"/>
          <p:cNvSpPr>
            <a:spLocks noGrp="1" noChangeArrowheads="1"/>
          </p:cNvSpPr>
          <p:nvPr>
            <p:ph type="sldNum" sz="quarter" idx="12"/>
          </p:nvPr>
        </p:nvSpPr>
        <p:spPr>
          <a:ln/>
        </p:spPr>
        <p:txBody>
          <a:bodyPr/>
          <a:lstStyle>
            <a:lvl1pPr>
              <a:defRPr/>
            </a:lvl1pPr>
          </a:lstStyle>
          <a:p>
            <a:pPr>
              <a:defRPr/>
            </a:pPr>
            <a:fld id="{3D2A1818-28E0-4FD8-9FE0-5A591BFC5AD7}" type="slidenum">
              <a:rPr lang="en-US" altLang="zh-CN"/>
              <a:pPr>
                <a:defRPr/>
              </a:pPr>
              <a:t>‹#›</a:t>
            </a:fld>
            <a:endParaRPr lang="en-US" altLang="zh-CN"/>
          </a:p>
        </p:txBody>
      </p:sp>
    </p:spTree>
    <p:extLst>
      <p:ext uri="{BB962C8B-B14F-4D97-AF65-F5344CB8AC3E}">
        <p14:creationId xmlns:p14="http://schemas.microsoft.com/office/powerpoint/2010/main" val="6553204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单击此处编辑母版文本样式</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Rectangle 4"/>
          <p:cNvSpPr>
            <a:spLocks noGrp="1" noChangeArrowheads="1"/>
          </p:cNvSpPr>
          <p:nvPr>
            <p:ph type="dt" sz="half" idx="10"/>
          </p:nvPr>
        </p:nvSpPr>
        <p:spPr>
          <a:ln/>
        </p:spPr>
        <p:txBody>
          <a:bodyPr/>
          <a:lstStyle>
            <a:lvl1pPr>
              <a:defRPr/>
            </a:lvl1pPr>
          </a:lstStyle>
          <a:p>
            <a:endParaRPr lang="zh-CN" altLang="zh-CN"/>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9" name="Rectangle 6"/>
          <p:cNvSpPr>
            <a:spLocks noGrp="1" noChangeArrowheads="1"/>
          </p:cNvSpPr>
          <p:nvPr>
            <p:ph type="sldNum" sz="quarter" idx="12"/>
          </p:nvPr>
        </p:nvSpPr>
        <p:spPr>
          <a:ln/>
        </p:spPr>
        <p:txBody>
          <a:bodyPr/>
          <a:lstStyle>
            <a:lvl1pPr>
              <a:defRPr/>
            </a:lvl1pPr>
          </a:lstStyle>
          <a:p>
            <a:pPr>
              <a:defRPr/>
            </a:pPr>
            <a:fld id="{DCC088C5-9CB2-4573-9CF7-2F150BF9DB41}" type="slidenum">
              <a:rPr lang="en-US" altLang="zh-CN"/>
              <a:pPr>
                <a:defRPr/>
              </a:pPr>
              <a:t>‹#›</a:t>
            </a:fld>
            <a:endParaRPr lang="en-US" altLang="zh-CN"/>
          </a:p>
        </p:txBody>
      </p:sp>
    </p:spTree>
    <p:extLst>
      <p:ext uri="{BB962C8B-B14F-4D97-AF65-F5344CB8AC3E}">
        <p14:creationId xmlns:p14="http://schemas.microsoft.com/office/powerpoint/2010/main" val="33704911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Rectangle 4"/>
          <p:cNvSpPr>
            <a:spLocks noGrp="1" noChangeArrowheads="1"/>
          </p:cNvSpPr>
          <p:nvPr>
            <p:ph type="dt" sz="half" idx="10"/>
          </p:nvPr>
        </p:nvSpPr>
        <p:spPr>
          <a:ln/>
        </p:spPr>
        <p:txBody>
          <a:bodyPr/>
          <a:lstStyle>
            <a:lvl1pPr>
              <a:defRPr/>
            </a:lvl1pPr>
          </a:lstStyle>
          <a:p>
            <a:endParaRPr lang="zh-CN" altLang="zh-CN"/>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5" name="Rectangle 6"/>
          <p:cNvSpPr>
            <a:spLocks noGrp="1" noChangeArrowheads="1"/>
          </p:cNvSpPr>
          <p:nvPr>
            <p:ph type="sldNum" sz="quarter" idx="12"/>
          </p:nvPr>
        </p:nvSpPr>
        <p:spPr>
          <a:ln/>
        </p:spPr>
        <p:txBody>
          <a:bodyPr/>
          <a:lstStyle>
            <a:lvl1pPr>
              <a:defRPr/>
            </a:lvl1pPr>
          </a:lstStyle>
          <a:p>
            <a:pPr>
              <a:defRPr/>
            </a:pPr>
            <a:fld id="{5423B053-0F89-4E30-ADE7-B5B58FDB894F}" type="slidenum">
              <a:rPr lang="en-US" altLang="zh-CN"/>
              <a:pPr>
                <a:defRPr/>
              </a:pPr>
              <a:t>‹#›</a:t>
            </a:fld>
            <a:endParaRPr lang="en-US" altLang="zh-CN"/>
          </a:p>
        </p:txBody>
      </p:sp>
    </p:spTree>
    <p:extLst>
      <p:ext uri="{BB962C8B-B14F-4D97-AF65-F5344CB8AC3E}">
        <p14:creationId xmlns:p14="http://schemas.microsoft.com/office/powerpoint/2010/main" val="255968750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endParaRPr lang="zh-CN" altLang="zh-CN"/>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4" name="Rectangle 6"/>
          <p:cNvSpPr>
            <a:spLocks noGrp="1" noChangeArrowheads="1"/>
          </p:cNvSpPr>
          <p:nvPr>
            <p:ph type="sldNum" sz="quarter" idx="12"/>
          </p:nvPr>
        </p:nvSpPr>
        <p:spPr>
          <a:ln/>
        </p:spPr>
        <p:txBody>
          <a:bodyPr/>
          <a:lstStyle>
            <a:lvl1pPr>
              <a:defRPr/>
            </a:lvl1pPr>
          </a:lstStyle>
          <a:p>
            <a:pPr>
              <a:defRPr/>
            </a:pPr>
            <a:fld id="{31FBDB47-4C7C-4067-8DEC-3B70C7CD6013}" type="slidenum">
              <a:rPr lang="en-US" altLang="zh-CN"/>
              <a:pPr>
                <a:defRPr/>
              </a:pPr>
              <a:t>‹#›</a:t>
            </a:fld>
            <a:endParaRPr lang="en-US" altLang="zh-CN"/>
          </a:p>
        </p:txBody>
      </p:sp>
    </p:spTree>
    <p:extLst>
      <p:ext uri="{BB962C8B-B14F-4D97-AF65-F5344CB8AC3E}">
        <p14:creationId xmlns:p14="http://schemas.microsoft.com/office/powerpoint/2010/main" val="336338535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endParaRPr lang="zh-CN"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6"/>
          <p:cNvSpPr>
            <a:spLocks noGrp="1" noChangeArrowheads="1"/>
          </p:cNvSpPr>
          <p:nvPr>
            <p:ph type="sldNum" sz="quarter" idx="12"/>
          </p:nvPr>
        </p:nvSpPr>
        <p:spPr>
          <a:ln/>
        </p:spPr>
        <p:txBody>
          <a:bodyPr/>
          <a:lstStyle>
            <a:lvl1pPr>
              <a:defRPr/>
            </a:lvl1pPr>
          </a:lstStyle>
          <a:p>
            <a:pPr>
              <a:defRPr/>
            </a:pPr>
            <a:fld id="{FC7BEEB4-11D7-4D75-B217-F6C5CDCE6014}" type="slidenum">
              <a:rPr lang="en-US" altLang="zh-CN"/>
              <a:pPr>
                <a:defRPr/>
              </a:pPr>
              <a:t>‹#›</a:t>
            </a:fld>
            <a:endParaRPr lang="en-US" altLang="zh-CN"/>
          </a:p>
        </p:txBody>
      </p:sp>
    </p:spTree>
    <p:extLst>
      <p:ext uri="{BB962C8B-B14F-4D97-AF65-F5344CB8AC3E}">
        <p14:creationId xmlns:p14="http://schemas.microsoft.com/office/powerpoint/2010/main" val="40291432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smtClean="0"/>
              <a:t>单击图标添加图片</a:t>
            </a: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smtClean="0"/>
              <a:t>单击此处编辑母版文本样式</a:t>
            </a:r>
          </a:p>
        </p:txBody>
      </p:sp>
      <p:sp>
        <p:nvSpPr>
          <p:cNvPr id="5" name="Rectangle 4"/>
          <p:cNvSpPr>
            <a:spLocks noGrp="1" noChangeArrowheads="1"/>
          </p:cNvSpPr>
          <p:nvPr>
            <p:ph type="dt" sz="half" idx="10"/>
          </p:nvPr>
        </p:nvSpPr>
        <p:spPr>
          <a:ln/>
        </p:spPr>
        <p:txBody>
          <a:bodyPr/>
          <a:lstStyle>
            <a:lvl1pPr>
              <a:defRPr/>
            </a:lvl1pPr>
          </a:lstStyle>
          <a:p>
            <a:endParaRPr lang="zh-CN" altLang="zh-CN"/>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zh-CN"/>
              <a:t>Company Logo</a:t>
            </a:r>
          </a:p>
        </p:txBody>
      </p:sp>
      <p:sp>
        <p:nvSpPr>
          <p:cNvPr id="7" name="Rectangle 6"/>
          <p:cNvSpPr>
            <a:spLocks noGrp="1" noChangeArrowheads="1"/>
          </p:cNvSpPr>
          <p:nvPr>
            <p:ph type="sldNum" sz="quarter" idx="12"/>
          </p:nvPr>
        </p:nvSpPr>
        <p:spPr>
          <a:ln/>
        </p:spPr>
        <p:txBody>
          <a:bodyPr/>
          <a:lstStyle>
            <a:lvl1pPr>
              <a:defRPr/>
            </a:lvl1pPr>
          </a:lstStyle>
          <a:p>
            <a:pPr>
              <a:defRPr/>
            </a:pPr>
            <a:fld id="{F286B90B-AD67-43F2-91D0-CB546C2250DE}" type="slidenum">
              <a:rPr lang="en-US" altLang="zh-CN"/>
              <a:pPr>
                <a:defRPr/>
              </a:pPr>
              <a:t>‹#›</a:t>
            </a:fld>
            <a:endParaRPr lang="en-US" altLang="zh-CN"/>
          </a:p>
        </p:txBody>
      </p:sp>
    </p:spTree>
    <p:extLst>
      <p:ext uri="{BB962C8B-B14F-4D97-AF65-F5344CB8AC3E}">
        <p14:creationId xmlns:p14="http://schemas.microsoft.com/office/powerpoint/2010/main" val="378547441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Pr>
        <a:blipFill dpi="0" rotWithShape="0">
          <a:blip r:embed="rId14"/>
          <a:srcRect/>
          <a:stretch>
            <a:fillRect/>
          </a:stretch>
        </a:blipFill>
        <a:effectLst/>
      </p:bgPr>
    </p:bg>
    <p:spTree>
      <p:nvGrpSpPr>
        <p:cNvPr id="1" name=""/>
        <p:cNvGrpSpPr/>
        <p:nvPr/>
      </p:nvGrpSpPr>
      <p:grpSpPr>
        <a:xfrm>
          <a:off x="0" y="0"/>
          <a:ext cx="0" cy="0"/>
          <a:chOff x="0" y="0"/>
          <a:chExt cx="0" cy="0"/>
        </a:xfrm>
      </p:grpSpPr>
      <p:sp>
        <p:nvSpPr>
          <p:cNvPr id="1026" name="Rectangle 3"/>
          <p:cNvSpPr>
            <a:spLocks noGrp="1" noChangeArrowheads="1"/>
          </p:cNvSpPr>
          <p:nvPr>
            <p:ph type="body" idx="1"/>
          </p:nvPr>
        </p:nvSpPr>
        <p:spPr bwMode="gray">
          <a:xfrm>
            <a:off x="457200" y="1447800"/>
            <a:ext cx="8229600" cy="4800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en-US" altLang="zh-CN" smtClean="0"/>
          </a:p>
        </p:txBody>
      </p:sp>
      <p:sp>
        <p:nvSpPr>
          <p:cNvPr id="1028" name="Rectangle 4"/>
          <p:cNvSpPr>
            <a:spLocks noGrp="1" noChangeArrowheads="1"/>
          </p:cNvSpPr>
          <p:nvPr>
            <p:ph type="dt" sz="half" idx="2"/>
          </p:nvPr>
        </p:nvSpPr>
        <p:spPr bwMode="gray">
          <a:xfrm>
            <a:off x="457200" y="655637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000">
                <a:solidFill>
                  <a:schemeClr val="bg1"/>
                </a:solidFill>
                <a:latin typeface="Verdana" pitchFamily="34" charset="0"/>
                <a:ea typeface="宋体" pitchFamily="2" charset="-122"/>
              </a:defRPr>
            </a:lvl1pPr>
          </a:lstStyle>
          <a:p>
            <a:endParaRPr lang="zh-CN" altLang="zh-CN"/>
          </a:p>
        </p:txBody>
      </p:sp>
      <p:sp>
        <p:nvSpPr>
          <p:cNvPr id="1029" name="Rectangle 5"/>
          <p:cNvSpPr>
            <a:spLocks noGrp="1" noChangeArrowheads="1"/>
          </p:cNvSpPr>
          <p:nvPr>
            <p:ph type="ftr" sz="quarter" idx="3"/>
          </p:nvPr>
        </p:nvSpPr>
        <p:spPr bwMode="gray">
          <a:xfrm>
            <a:off x="7162800" y="152400"/>
            <a:ext cx="1752600" cy="2286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000" smtClean="0">
                <a:solidFill>
                  <a:schemeClr val="bg1"/>
                </a:solidFill>
                <a:latin typeface="+mn-lt"/>
                <a:ea typeface="宋体" charset="-122"/>
              </a:defRPr>
            </a:lvl1pPr>
          </a:lstStyle>
          <a:p>
            <a:pPr>
              <a:defRPr/>
            </a:pPr>
            <a:r>
              <a:rPr lang="en-US" altLang="zh-CN"/>
              <a:t>Company Logo</a:t>
            </a:r>
          </a:p>
        </p:txBody>
      </p:sp>
      <p:sp>
        <p:nvSpPr>
          <p:cNvPr id="1030" name="Rectangle 6"/>
          <p:cNvSpPr>
            <a:spLocks noGrp="1" noChangeArrowheads="1"/>
          </p:cNvSpPr>
          <p:nvPr>
            <p:ph type="sldNum" sz="quarter" idx="4"/>
          </p:nvPr>
        </p:nvSpPr>
        <p:spPr bwMode="gray">
          <a:xfrm>
            <a:off x="3429000" y="6556375"/>
            <a:ext cx="2133600" cy="244475"/>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sz="1000" smtClean="0">
                <a:solidFill>
                  <a:schemeClr val="bg1"/>
                </a:solidFill>
                <a:latin typeface="+mn-lt"/>
                <a:ea typeface="宋体" charset="-122"/>
              </a:defRPr>
            </a:lvl1pPr>
          </a:lstStyle>
          <a:p>
            <a:pPr>
              <a:defRPr/>
            </a:pPr>
            <a:fld id="{FD25DCE4-DDCA-41BE-B7FD-C9C7FF476F8D}" type="slidenum">
              <a:rPr lang="en-US" altLang="zh-CN"/>
              <a:pPr>
                <a:defRPr/>
              </a:pPr>
              <a:t>‹#›</a:t>
            </a:fld>
            <a:endParaRPr lang="en-US" altLang="zh-CN"/>
          </a:p>
        </p:txBody>
      </p:sp>
      <p:sp>
        <p:nvSpPr>
          <p:cNvPr id="2" name="Rectangle 2"/>
          <p:cNvSpPr>
            <a:spLocks noGrp="1" noChangeArrowheads="1"/>
          </p:cNvSpPr>
          <p:nvPr>
            <p:ph type="title"/>
          </p:nvPr>
        </p:nvSpPr>
        <p:spPr bwMode="gray">
          <a:xfrm>
            <a:off x="457200" y="533400"/>
            <a:ext cx="7696200" cy="563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zh-CN" altLang="en-US" smtClean="0"/>
              <a:t>单击此处编辑母版标题样式</a:t>
            </a:r>
            <a:endParaRPr lang="en-US" altLang="zh-CN" smtClean="0"/>
          </a:p>
        </p:txBody>
      </p:sp>
      <p:grpSp>
        <p:nvGrpSpPr>
          <p:cNvPr id="1031" name="Group 35"/>
          <p:cNvGrpSpPr>
            <a:grpSpLocks/>
          </p:cNvGrpSpPr>
          <p:nvPr/>
        </p:nvGrpSpPr>
        <p:grpSpPr bwMode="auto">
          <a:xfrm>
            <a:off x="0" y="1143000"/>
            <a:ext cx="7086600" cy="22225"/>
            <a:chOff x="0" y="720"/>
            <a:chExt cx="4464" cy="14"/>
          </a:xfrm>
        </p:grpSpPr>
        <p:sp>
          <p:nvSpPr>
            <p:cNvPr id="1055" name="Line 31"/>
            <p:cNvSpPr>
              <a:spLocks noChangeShapeType="1"/>
            </p:cNvSpPr>
            <p:nvPr/>
          </p:nvSpPr>
          <p:spPr bwMode="auto">
            <a:xfrm flipH="1">
              <a:off x="0" y="720"/>
              <a:ext cx="4464" cy="0"/>
            </a:xfrm>
            <a:prstGeom prst="line">
              <a:avLst/>
            </a:prstGeom>
            <a:noFill/>
            <a:ln w="19050">
              <a:solidFill>
                <a:schemeClr val="tx1"/>
              </a:solidFill>
              <a:round/>
              <a:headEnd/>
              <a:tailEnd/>
            </a:ln>
            <a:effectLst/>
          </p:spPr>
          <p:txBody>
            <a:bodyPr/>
            <a:lstStyle/>
            <a:p>
              <a:pPr>
                <a:defRPr/>
              </a:pPr>
              <a:endParaRPr lang="zh-CN" altLang="en-US">
                <a:latin typeface="Arial" charset="0"/>
              </a:endParaRPr>
            </a:p>
          </p:txBody>
        </p:sp>
        <p:sp>
          <p:nvSpPr>
            <p:cNvPr id="1058" name="Line 34"/>
            <p:cNvSpPr>
              <a:spLocks noChangeShapeType="1"/>
            </p:cNvSpPr>
            <p:nvPr/>
          </p:nvSpPr>
          <p:spPr bwMode="auto">
            <a:xfrm>
              <a:off x="0" y="734"/>
              <a:ext cx="1968" cy="0"/>
            </a:xfrm>
            <a:prstGeom prst="line">
              <a:avLst/>
            </a:prstGeom>
            <a:noFill/>
            <a:ln w="76200">
              <a:solidFill>
                <a:schemeClr val="tx1"/>
              </a:solidFill>
              <a:round/>
              <a:headEnd/>
              <a:tailEnd/>
            </a:ln>
            <a:effectLst/>
          </p:spPr>
          <p:txBody>
            <a:bodyPr/>
            <a:lstStyle/>
            <a:p>
              <a:pPr>
                <a:defRPr/>
              </a:pPr>
              <a:endParaRPr lang="zh-CN" altLang="en-US">
                <a:latin typeface="Arial" charset="0"/>
              </a:endParaRPr>
            </a:p>
          </p:txBody>
        </p:sp>
      </p:grpSp>
    </p:spTree>
  </p:cSld>
  <p:clrMap bg1="lt1" tx1="dk1" bg2="lt2" tx2="dk2" accent1="accent1" accent2="accent2" accent3="accent3" accent4="accent4" accent5="accent5" accent6="accent6" hlink="hlink" folHlink="folHlink"/>
  <p:sldLayoutIdLst>
    <p:sldLayoutId id="2147483673"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hf sldNum="0" hdr="0" dt="0"/>
  <p:txStyles>
    <p:titleStyle>
      <a:lvl1pPr algn="l" rtl="0" eaLnBrk="1" fontAlgn="base" hangingPunct="1">
        <a:spcBef>
          <a:spcPct val="0"/>
        </a:spcBef>
        <a:spcAft>
          <a:spcPct val="0"/>
        </a:spcAft>
        <a:defRPr sz="3200" b="1">
          <a:solidFill>
            <a:schemeClr val="tx2"/>
          </a:solidFill>
          <a:latin typeface="+mj-lt"/>
          <a:ea typeface="+mj-ea"/>
          <a:cs typeface="+mj-cs"/>
        </a:defRPr>
      </a:lvl1pPr>
      <a:lvl2pPr algn="l" rtl="0" eaLnBrk="1" fontAlgn="base" hangingPunct="1">
        <a:spcBef>
          <a:spcPct val="0"/>
        </a:spcBef>
        <a:spcAft>
          <a:spcPct val="0"/>
        </a:spcAft>
        <a:defRPr sz="3200" b="1">
          <a:solidFill>
            <a:schemeClr val="tx2"/>
          </a:solidFill>
          <a:latin typeface="Verdana" pitchFamily="34" charset="0"/>
        </a:defRPr>
      </a:lvl2pPr>
      <a:lvl3pPr algn="l" rtl="0" eaLnBrk="1" fontAlgn="base" hangingPunct="1">
        <a:spcBef>
          <a:spcPct val="0"/>
        </a:spcBef>
        <a:spcAft>
          <a:spcPct val="0"/>
        </a:spcAft>
        <a:defRPr sz="3200" b="1">
          <a:solidFill>
            <a:schemeClr val="tx2"/>
          </a:solidFill>
          <a:latin typeface="Verdana" pitchFamily="34" charset="0"/>
        </a:defRPr>
      </a:lvl3pPr>
      <a:lvl4pPr algn="l" rtl="0" eaLnBrk="1" fontAlgn="base" hangingPunct="1">
        <a:spcBef>
          <a:spcPct val="0"/>
        </a:spcBef>
        <a:spcAft>
          <a:spcPct val="0"/>
        </a:spcAft>
        <a:defRPr sz="3200" b="1">
          <a:solidFill>
            <a:schemeClr val="tx2"/>
          </a:solidFill>
          <a:latin typeface="Verdana" pitchFamily="34" charset="0"/>
        </a:defRPr>
      </a:lvl4pPr>
      <a:lvl5pPr algn="l" rtl="0" eaLnBrk="1" fontAlgn="base" hangingPunct="1">
        <a:spcBef>
          <a:spcPct val="0"/>
        </a:spcBef>
        <a:spcAft>
          <a:spcPct val="0"/>
        </a:spcAft>
        <a:defRPr sz="3200" b="1">
          <a:solidFill>
            <a:schemeClr val="tx2"/>
          </a:solidFill>
          <a:latin typeface="Verdana" pitchFamily="34" charset="0"/>
        </a:defRPr>
      </a:lvl5pPr>
      <a:lvl6pPr marL="457200" algn="l" rtl="0" eaLnBrk="1" fontAlgn="base" hangingPunct="1">
        <a:spcBef>
          <a:spcPct val="0"/>
        </a:spcBef>
        <a:spcAft>
          <a:spcPct val="0"/>
        </a:spcAft>
        <a:defRPr sz="3200" b="1">
          <a:solidFill>
            <a:schemeClr val="tx2"/>
          </a:solidFill>
          <a:latin typeface="Verdana" pitchFamily="34" charset="0"/>
        </a:defRPr>
      </a:lvl6pPr>
      <a:lvl7pPr marL="914400" algn="l" rtl="0" eaLnBrk="1" fontAlgn="base" hangingPunct="1">
        <a:spcBef>
          <a:spcPct val="0"/>
        </a:spcBef>
        <a:spcAft>
          <a:spcPct val="0"/>
        </a:spcAft>
        <a:defRPr sz="3200" b="1">
          <a:solidFill>
            <a:schemeClr val="tx2"/>
          </a:solidFill>
          <a:latin typeface="Verdana" pitchFamily="34" charset="0"/>
        </a:defRPr>
      </a:lvl7pPr>
      <a:lvl8pPr marL="1371600" algn="l" rtl="0" eaLnBrk="1" fontAlgn="base" hangingPunct="1">
        <a:spcBef>
          <a:spcPct val="0"/>
        </a:spcBef>
        <a:spcAft>
          <a:spcPct val="0"/>
        </a:spcAft>
        <a:defRPr sz="3200" b="1">
          <a:solidFill>
            <a:schemeClr val="tx2"/>
          </a:solidFill>
          <a:latin typeface="Verdana" pitchFamily="34" charset="0"/>
        </a:defRPr>
      </a:lvl8pPr>
      <a:lvl9pPr marL="1828800" algn="l" rtl="0" eaLnBrk="1" fontAlgn="base" hangingPunct="1">
        <a:spcBef>
          <a:spcPct val="0"/>
        </a:spcBef>
        <a:spcAft>
          <a:spcPct val="0"/>
        </a:spcAft>
        <a:defRPr sz="3200" b="1">
          <a:solidFill>
            <a:schemeClr val="tx2"/>
          </a:solidFill>
          <a:latin typeface="Verdana" pitchFamily="34" charset="0"/>
        </a:defRPr>
      </a:lvl9pPr>
    </p:titleStyle>
    <p:bodyStyle>
      <a:lvl1pPr marL="342900" indent="-342900" algn="l" rtl="0" eaLnBrk="1" fontAlgn="base" hangingPunct="1">
        <a:spcBef>
          <a:spcPct val="20000"/>
        </a:spcBef>
        <a:spcAft>
          <a:spcPct val="0"/>
        </a:spcAft>
        <a:buClr>
          <a:schemeClr val="hlink"/>
        </a:buClr>
        <a:buFont typeface="Wingdings" pitchFamily="2" charset="2"/>
        <a:buChar char="v"/>
        <a:defRPr sz="2800" b="1">
          <a:solidFill>
            <a:schemeClr val="hlink"/>
          </a:solidFill>
          <a:latin typeface="+mn-lt"/>
          <a:ea typeface="+mn-ea"/>
          <a:cs typeface="+mn-cs"/>
        </a:defRPr>
      </a:lvl1pPr>
      <a:lvl2pPr marL="742950" indent="-285750" algn="l" rtl="0" eaLnBrk="1" fontAlgn="base" hangingPunct="1">
        <a:spcBef>
          <a:spcPct val="20000"/>
        </a:spcBef>
        <a:spcAft>
          <a:spcPct val="0"/>
        </a:spcAft>
        <a:buClr>
          <a:schemeClr val="accent1"/>
        </a:buClr>
        <a:buFont typeface="Wingdings" pitchFamily="2" charset="2"/>
        <a:buChar char="§"/>
        <a:defRPr sz="2800">
          <a:solidFill>
            <a:schemeClr val="tx1"/>
          </a:solidFill>
          <a:latin typeface="Arial" charset="0"/>
        </a:defRPr>
      </a:lvl2pPr>
      <a:lvl3pPr marL="1143000" indent="-228600" algn="l" rtl="0" eaLnBrk="1" fontAlgn="base" hangingPunct="1">
        <a:spcBef>
          <a:spcPct val="20000"/>
        </a:spcBef>
        <a:spcAft>
          <a:spcPct val="0"/>
        </a:spcAft>
        <a:buClr>
          <a:schemeClr val="tx1"/>
        </a:buClr>
        <a:buChar char="•"/>
        <a:defRPr sz="2400">
          <a:solidFill>
            <a:schemeClr val="tx1"/>
          </a:solidFill>
          <a:latin typeface="Arial" charset="0"/>
        </a:defRPr>
      </a:lvl3pPr>
      <a:lvl4pPr marL="1600200" indent="-228600" algn="l" rtl="0" eaLnBrk="1" fontAlgn="base" hangingPunct="1">
        <a:spcBef>
          <a:spcPct val="20000"/>
        </a:spcBef>
        <a:spcAft>
          <a:spcPct val="0"/>
        </a:spcAft>
        <a:buChar char="–"/>
        <a:defRPr sz="2000">
          <a:solidFill>
            <a:schemeClr val="tx1"/>
          </a:solidFill>
          <a:latin typeface="Arial" charset="0"/>
        </a:defRPr>
      </a:lvl4pPr>
      <a:lvl5pPr marL="2057400" indent="-228600" algn="l" rtl="0" eaLnBrk="1" fontAlgn="base" hangingPunct="1">
        <a:spcBef>
          <a:spcPct val="20000"/>
        </a:spcBef>
        <a:spcAft>
          <a:spcPct val="0"/>
        </a:spcAft>
        <a:buChar char="»"/>
        <a:defRPr sz="2000">
          <a:solidFill>
            <a:schemeClr val="tx1"/>
          </a:solidFill>
          <a:latin typeface="Arial" charset="0"/>
        </a:defRPr>
      </a:lvl5pPr>
      <a:lvl6pPr marL="2514600" indent="-228600" algn="l" rtl="0" eaLnBrk="1" fontAlgn="base" hangingPunct="1">
        <a:spcBef>
          <a:spcPct val="20000"/>
        </a:spcBef>
        <a:spcAft>
          <a:spcPct val="0"/>
        </a:spcAft>
        <a:buChar char="»"/>
        <a:defRPr sz="2000">
          <a:solidFill>
            <a:schemeClr val="tx1"/>
          </a:solidFill>
          <a:latin typeface="Arial" charset="0"/>
        </a:defRPr>
      </a:lvl6pPr>
      <a:lvl7pPr marL="2971800" indent="-228600" algn="l" rtl="0" eaLnBrk="1" fontAlgn="base" hangingPunct="1">
        <a:spcBef>
          <a:spcPct val="20000"/>
        </a:spcBef>
        <a:spcAft>
          <a:spcPct val="0"/>
        </a:spcAft>
        <a:buChar char="»"/>
        <a:defRPr sz="2000">
          <a:solidFill>
            <a:schemeClr val="tx1"/>
          </a:solidFill>
          <a:latin typeface="Arial" charset="0"/>
        </a:defRPr>
      </a:lvl7pPr>
      <a:lvl8pPr marL="3429000" indent="-228600" algn="l" rtl="0" eaLnBrk="1" fontAlgn="base" hangingPunct="1">
        <a:spcBef>
          <a:spcPct val="20000"/>
        </a:spcBef>
        <a:spcAft>
          <a:spcPct val="0"/>
        </a:spcAft>
        <a:buChar char="»"/>
        <a:defRPr sz="2000">
          <a:solidFill>
            <a:schemeClr val="tx1"/>
          </a:solidFill>
          <a:latin typeface="Arial" charset="0"/>
        </a:defRPr>
      </a:lvl8pPr>
      <a:lvl9pPr marL="3886200" indent="-228600" algn="l" rtl="0" eaLnBrk="1" fontAlgn="base" hangingPunct="1">
        <a:spcBef>
          <a:spcPct val="20000"/>
        </a:spcBef>
        <a:spcAft>
          <a:spcPct val="0"/>
        </a:spcAft>
        <a:buChar char="»"/>
        <a:defRPr sz="2000">
          <a:solidFill>
            <a:schemeClr val="tx1"/>
          </a:solidFill>
          <a:latin typeface="Arial" charset="0"/>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5" Type="http://schemas.openxmlformats.org/officeDocument/2006/relationships/image" Target="../media/image30.png"/><Relationship Id="rId4" Type="http://schemas.openxmlformats.org/officeDocument/2006/relationships/image" Target="../media/image2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ctrTitle"/>
          </p:nvPr>
        </p:nvSpPr>
        <p:spPr/>
        <p:txBody>
          <a:bodyPr/>
          <a:lstStyle/>
          <a:p>
            <a:r>
              <a:rPr lang="en-US" altLang="zh-CN" sz="3200" dirty="0" smtClean="0">
                <a:solidFill>
                  <a:schemeClr val="tx1">
                    <a:lumMod val="60000"/>
                    <a:lumOff val="40000"/>
                  </a:schemeClr>
                </a:solidFill>
                <a:ea typeface="宋体" pitchFamily="2" charset="-122"/>
              </a:rPr>
              <a:t>Java</a:t>
            </a:r>
            <a:r>
              <a:rPr lang="zh-CN" altLang="en-US" sz="3200" dirty="0" smtClean="0">
                <a:solidFill>
                  <a:schemeClr val="tx1">
                    <a:lumMod val="60000"/>
                    <a:lumOff val="40000"/>
                  </a:schemeClr>
                </a:solidFill>
                <a:ea typeface="宋体" pitchFamily="2" charset="-122"/>
              </a:rPr>
              <a:t>基础（</a:t>
            </a:r>
            <a:r>
              <a:rPr lang="zh-CN" altLang="en-US" sz="3200" dirty="0">
                <a:solidFill>
                  <a:schemeClr val="tx1">
                    <a:lumMod val="60000"/>
                    <a:lumOff val="40000"/>
                  </a:schemeClr>
                </a:solidFill>
                <a:ea typeface="宋体" pitchFamily="2" charset="-122"/>
              </a:rPr>
              <a:t>技术篇）</a:t>
            </a:r>
            <a:endParaRPr lang="en-US" altLang="zh-CN" sz="3200" dirty="0" smtClean="0">
              <a:solidFill>
                <a:schemeClr val="tx1">
                  <a:lumMod val="60000"/>
                  <a:lumOff val="40000"/>
                </a:schemeClr>
              </a:solidFill>
              <a:ea typeface="宋体" pitchFamily="2" charset="-122"/>
            </a:endParaRPr>
          </a:p>
        </p:txBody>
      </p:sp>
      <p:sp>
        <p:nvSpPr>
          <p:cNvPr id="3077" name="Rectangle 6"/>
          <p:cNvSpPr>
            <a:spLocks noChangeArrowheads="1"/>
          </p:cNvSpPr>
          <p:nvPr/>
        </p:nvSpPr>
        <p:spPr bwMode="gray">
          <a:xfrm>
            <a:off x="2971800" y="4114800"/>
            <a:ext cx="76200" cy="228600"/>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Java</a:t>
            </a:r>
            <a:r>
              <a:rPr lang="zh-CN" altLang="en-US" dirty="0" smtClean="0">
                <a:solidFill>
                  <a:schemeClr val="accent1"/>
                </a:solidFill>
                <a:ea typeface="宋体" pitchFamily="2" charset="-122"/>
              </a:rPr>
              <a:t>线程内存模型</a:t>
            </a:r>
            <a:endParaRPr lang="en-US" altLang="zh-CN" dirty="0" smtClean="0">
              <a:solidFill>
                <a:schemeClr val="accent1"/>
              </a:solidFill>
              <a:ea typeface="宋体" pitchFamily="2" charset="-122"/>
            </a:endParaRPr>
          </a:p>
        </p:txBody>
      </p:sp>
      <p:pic>
        <p:nvPicPr>
          <p:cNvPr id="4" name="图片 3"/>
          <p:cNvPicPr>
            <a:picLocks noChangeAspect="1"/>
          </p:cNvPicPr>
          <p:nvPr/>
        </p:nvPicPr>
        <p:blipFill>
          <a:blip r:embed="rId2"/>
          <a:stretch>
            <a:fillRect/>
          </a:stretch>
        </p:blipFill>
        <p:spPr>
          <a:xfrm>
            <a:off x="176342" y="1556792"/>
            <a:ext cx="8969517" cy="3101609"/>
          </a:xfrm>
          <a:prstGeom prst="rect">
            <a:avLst/>
          </a:prstGeom>
        </p:spPr>
      </p:pic>
    </p:spTree>
    <p:extLst>
      <p:ext uri="{BB962C8B-B14F-4D97-AF65-F5344CB8AC3E}">
        <p14:creationId xmlns:p14="http://schemas.microsoft.com/office/powerpoint/2010/main" val="2924878027"/>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main</a:t>
            </a:r>
            <a:r>
              <a:rPr lang="zh-CN" altLang="en-US" dirty="0" smtClean="0">
                <a:solidFill>
                  <a:schemeClr val="accent1"/>
                </a:solidFill>
                <a:ea typeface="宋体" pitchFamily="2" charset="-122"/>
              </a:rPr>
              <a:t>内存和</a:t>
            </a:r>
            <a:r>
              <a:rPr lang="en-US" altLang="zh-CN" dirty="0" smtClean="0">
                <a:solidFill>
                  <a:schemeClr val="accent1"/>
                </a:solidFill>
                <a:ea typeface="宋体" pitchFamily="2" charset="-122"/>
              </a:rPr>
              <a:t>work</a:t>
            </a:r>
            <a:r>
              <a:rPr lang="zh-CN" altLang="en-US" dirty="0" smtClean="0">
                <a:solidFill>
                  <a:schemeClr val="accent1"/>
                </a:solidFill>
                <a:ea typeface="宋体" pitchFamily="2" charset="-122"/>
              </a:rPr>
              <a:t>内存交互操作</a:t>
            </a:r>
            <a:endParaRPr lang="en-US" altLang="zh-CN" dirty="0" smtClean="0">
              <a:solidFill>
                <a:schemeClr val="accent1"/>
              </a:solidFill>
              <a:ea typeface="宋体" pitchFamily="2" charset="-122"/>
            </a:endParaRPr>
          </a:p>
        </p:txBody>
      </p:sp>
      <p:sp>
        <p:nvSpPr>
          <p:cNvPr id="5" name="Text Box 49"/>
          <p:cNvSpPr txBox="1">
            <a:spLocks noChangeArrowheads="1"/>
          </p:cNvSpPr>
          <p:nvPr/>
        </p:nvSpPr>
        <p:spPr bwMode="gray">
          <a:xfrm>
            <a:off x="457200" y="1556792"/>
            <a:ext cx="6303168"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200" b="1" dirty="0" smtClean="0">
                <a:solidFill>
                  <a:srgbClr val="FF0000"/>
                </a:solidFill>
                <a:ea typeface="宋体" pitchFamily="2" charset="-122"/>
              </a:rPr>
              <a:t>lock</a:t>
            </a:r>
            <a:endParaRPr lang="zh-CN" altLang="en-US" sz="3200" b="1" dirty="0">
              <a:solidFill>
                <a:srgbClr val="FF0000"/>
              </a:solidFill>
              <a:ea typeface="宋体" pitchFamily="2" charset="-122"/>
            </a:endParaRPr>
          </a:p>
          <a:p>
            <a:pPr marL="285750" indent="-285750">
              <a:buFont typeface="Wingdings" panose="05000000000000000000" pitchFamily="2" charset="2"/>
              <a:buChar char="Ø"/>
            </a:pPr>
            <a:r>
              <a:rPr lang="en-US" altLang="zh-CN" sz="3200" b="1" dirty="0" smtClean="0">
                <a:solidFill>
                  <a:srgbClr val="FF0000"/>
                </a:solidFill>
                <a:ea typeface="宋体" pitchFamily="2" charset="-122"/>
              </a:rPr>
              <a:t>unlock</a:t>
            </a:r>
            <a:endParaRPr lang="zh-CN" altLang="en-US" sz="3200" b="1" dirty="0">
              <a:solidFill>
                <a:srgbClr val="FF0000"/>
              </a:solidFill>
              <a:ea typeface="宋体" pitchFamily="2" charset="-122"/>
            </a:endParaRPr>
          </a:p>
          <a:p>
            <a:pPr marL="285750" indent="-285750">
              <a:buFont typeface="Wingdings" panose="05000000000000000000" pitchFamily="2" charset="2"/>
              <a:buChar char="Ø"/>
            </a:pPr>
            <a:r>
              <a:rPr lang="en-US" altLang="zh-CN" sz="3200" b="1" dirty="0" smtClean="0">
                <a:solidFill>
                  <a:srgbClr val="FF0000"/>
                </a:solidFill>
                <a:ea typeface="宋体" pitchFamily="2" charset="-122"/>
              </a:rPr>
              <a:t>read</a:t>
            </a:r>
            <a:endParaRPr lang="zh-CN" altLang="en-US" sz="3200" b="1" dirty="0">
              <a:solidFill>
                <a:srgbClr val="FF0000"/>
              </a:solidFill>
              <a:ea typeface="宋体" pitchFamily="2" charset="-122"/>
            </a:endParaRPr>
          </a:p>
          <a:p>
            <a:pPr marL="285750" indent="-285750">
              <a:buFont typeface="Wingdings" panose="05000000000000000000" pitchFamily="2" charset="2"/>
              <a:buChar char="Ø"/>
            </a:pPr>
            <a:r>
              <a:rPr lang="en-US" altLang="zh-CN" sz="3200" b="1" dirty="0" smtClean="0">
                <a:solidFill>
                  <a:srgbClr val="000000"/>
                </a:solidFill>
                <a:ea typeface="宋体" pitchFamily="2" charset="-122"/>
              </a:rPr>
              <a:t>load</a:t>
            </a:r>
            <a:endParaRPr lang="zh-CN" altLang="en-US" sz="3200" b="1" dirty="0">
              <a:solidFill>
                <a:srgbClr val="000000"/>
              </a:solidFill>
              <a:ea typeface="宋体" pitchFamily="2" charset="-122"/>
            </a:endParaRPr>
          </a:p>
          <a:p>
            <a:pPr marL="285750" indent="-285750">
              <a:buFont typeface="Wingdings" panose="05000000000000000000" pitchFamily="2" charset="2"/>
              <a:buChar char="Ø"/>
            </a:pPr>
            <a:r>
              <a:rPr lang="en-US" altLang="zh-CN" sz="3200" b="1" dirty="0" smtClean="0">
                <a:solidFill>
                  <a:srgbClr val="000000"/>
                </a:solidFill>
                <a:ea typeface="宋体" pitchFamily="2" charset="-122"/>
              </a:rPr>
              <a:t>use</a:t>
            </a:r>
            <a:endParaRPr lang="zh-CN" altLang="en-US" sz="3200" b="1" dirty="0">
              <a:solidFill>
                <a:srgbClr val="000000"/>
              </a:solidFill>
              <a:ea typeface="宋体" pitchFamily="2" charset="-122"/>
            </a:endParaRPr>
          </a:p>
          <a:p>
            <a:pPr marL="285750" indent="-285750">
              <a:buFont typeface="Wingdings" panose="05000000000000000000" pitchFamily="2" charset="2"/>
              <a:buChar char="Ø"/>
            </a:pPr>
            <a:r>
              <a:rPr lang="en-US" altLang="zh-CN" sz="3200" b="1" dirty="0" smtClean="0">
                <a:solidFill>
                  <a:srgbClr val="000000"/>
                </a:solidFill>
                <a:ea typeface="宋体" pitchFamily="2" charset="-122"/>
              </a:rPr>
              <a:t>assign</a:t>
            </a:r>
            <a:endParaRPr lang="zh-CN" altLang="en-US" sz="3200" b="1" dirty="0">
              <a:solidFill>
                <a:srgbClr val="000000"/>
              </a:solidFill>
              <a:ea typeface="宋体" pitchFamily="2" charset="-122"/>
            </a:endParaRPr>
          </a:p>
          <a:p>
            <a:pPr marL="285750" indent="-285750">
              <a:buFont typeface="Wingdings" panose="05000000000000000000" pitchFamily="2" charset="2"/>
              <a:buChar char="Ø"/>
            </a:pPr>
            <a:r>
              <a:rPr lang="en-US" altLang="zh-CN" sz="3200" b="1" dirty="0" smtClean="0">
                <a:solidFill>
                  <a:srgbClr val="000000"/>
                </a:solidFill>
                <a:ea typeface="宋体" pitchFamily="2" charset="-122"/>
              </a:rPr>
              <a:t>store</a:t>
            </a:r>
            <a:endParaRPr lang="zh-CN" altLang="en-US" sz="3200" b="1" dirty="0">
              <a:solidFill>
                <a:srgbClr val="000000"/>
              </a:solidFill>
              <a:ea typeface="宋体" pitchFamily="2" charset="-122"/>
            </a:endParaRPr>
          </a:p>
          <a:p>
            <a:pPr marL="285750" indent="-285750">
              <a:buFont typeface="Wingdings" panose="05000000000000000000" pitchFamily="2" charset="2"/>
              <a:buChar char="Ø"/>
            </a:pPr>
            <a:r>
              <a:rPr lang="en-US" altLang="zh-CN" sz="3200" b="1" dirty="0" smtClean="0">
                <a:solidFill>
                  <a:srgbClr val="FF0000"/>
                </a:solidFill>
                <a:ea typeface="宋体" pitchFamily="2" charset="-122"/>
              </a:rPr>
              <a:t>write</a:t>
            </a:r>
            <a:endParaRPr lang="en-US" altLang="zh-CN" sz="3200" b="1" dirty="0">
              <a:solidFill>
                <a:srgbClr val="FF0000"/>
              </a:solidFill>
              <a:ea typeface="宋体" pitchFamily="2" charset="-122"/>
            </a:endParaRPr>
          </a:p>
        </p:txBody>
      </p:sp>
    </p:spTree>
    <p:extLst>
      <p:ext uri="{BB962C8B-B14F-4D97-AF65-F5344CB8AC3E}">
        <p14:creationId xmlns:p14="http://schemas.microsoft.com/office/powerpoint/2010/main" val="356098343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Happens-before Six rule</a:t>
            </a:r>
          </a:p>
        </p:txBody>
      </p:sp>
      <p:sp>
        <p:nvSpPr>
          <p:cNvPr id="6" name="Text Box 49"/>
          <p:cNvSpPr txBox="1">
            <a:spLocks noChangeArrowheads="1"/>
          </p:cNvSpPr>
          <p:nvPr/>
        </p:nvSpPr>
        <p:spPr bwMode="gray">
          <a:xfrm>
            <a:off x="457200" y="1556792"/>
            <a:ext cx="6303168" cy="15696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3200" b="1" dirty="0" smtClean="0">
                <a:solidFill>
                  <a:srgbClr val="000000"/>
                </a:solidFill>
                <a:ea typeface="宋体" pitchFamily="2" charset="-122"/>
              </a:rPr>
              <a:t>http</a:t>
            </a:r>
            <a:r>
              <a:rPr lang="en-US" altLang="zh-CN" sz="3200" b="1" dirty="0">
                <a:solidFill>
                  <a:srgbClr val="000000"/>
                </a:solidFill>
                <a:ea typeface="宋体" pitchFamily="2" charset="-122"/>
              </a:rPr>
              <a:t>://www.logicbig.com/tutorials/core-java-tutorial/java-multi-threading/happens-before/</a:t>
            </a:r>
            <a:endParaRPr lang="zh-CN" altLang="en-US" sz="3200" b="1" dirty="0">
              <a:solidFill>
                <a:srgbClr val="000000"/>
              </a:solidFill>
              <a:ea typeface="宋体" pitchFamily="2" charset="-122"/>
            </a:endParaRPr>
          </a:p>
        </p:txBody>
      </p:sp>
    </p:spTree>
    <p:extLst>
      <p:ext uri="{BB962C8B-B14F-4D97-AF65-F5344CB8AC3E}">
        <p14:creationId xmlns:p14="http://schemas.microsoft.com/office/powerpoint/2010/main" val="381672753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Java</a:t>
            </a:r>
            <a:r>
              <a:rPr lang="zh-CN" altLang="en-US" dirty="0" smtClean="0">
                <a:solidFill>
                  <a:schemeClr val="accent1"/>
                </a:solidFill>
                <a:ea typeface="宋体" pitchFamily="2" charset="-122"/>
              </a:rPr>
              <a:t>线程</a:t>
            </a:r>
            <a:r>
              <a:rPr lang="zh-CN" altLang="en-US" dirty="0">
                <a:solidFill>
                  <a:schemeClr val="accent1"/>
                </a:solidFill>
                <a:ea typeface="宋体" pitchFamily="2" charset="-122"/>
              </a:rPr>
              <a:t>状态</a:t>
            </a:r>
            <a:endParaRPr lang="en-US" altLang="zh-CN" dirty="0" smtClean="0">
              <a:solidFill>
                <a:schemeClr val="accent1"/>
              </a:solidFill>
              <a:ea typeface="宋体" pitchFamily="2" charset="-122"/>
            </a:endParaRPr>
          </a:p>
        </p:txBody>
      </p:sp>
      <p:pic>
        <p:nvPicPr>
          <p:cNvPr id="3" name="图片 2"/>
          <p:cNvPicPr>
            <a:picLocks noChangeAspect="1"/>
          </p:cNvPicPr>
          <p:nvPr/>
        </p:nvPicPr>
        <p:blipFill>
          <a:blip r:embed="rId2"/>
          <a:stretch>
            <a:fillRect/>
          </a:stretch>
        </p:blipFill>
        <p:spPr>
          <a:xfrm>
            <a:off x="457200" y="1268760"/>
            <a:ext cx="6635080" cy="5176057"/>
          </a:xfrm>
          <a:prstGeom prst="rect">
            <a:avLst/>
          </a:prstGeom>
        </p:spPr>
      </p:pic>
    </p:spTree>
    <p:extLst>
      <p:ext uri="{BB962C8B-B14F-4D97-AF65-F5344CB8AC3E}">
        <p14:creationId xmlns:p14="http://schemas.microsoft.com/office/powerpoint/2010/main" val="308723239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Singleton</a:t>
            </a:r>
          </a:p>
        </p:txBody>
      </p:sp>
      <p:pic>
        <p:nvPicPr>
          <p:cNvPr id="4" name="图片 3"/>
          <p:cNvPicPr>
            <a:picLocks noChangeAspect="1"/>
          </p:cNvPicPr>
          <p:nvPr/>
        </p:nvPicPr>
        <p:blipFill>
          <a:blip r:embed="rId2"/>
          <a:stretch>
            <a:fillRect/>
          </a:stretch>
        </p:blipFill>
        <p:spPr>
          <a:xfrm>
            <a:off x="457200" y="1340768"/>
            <a:ext cx="6218459" cy="4259949"/>
          </a:xfrm>
          <a:prstGeom prst="rect">
            <a:avLst/>
          </a:prstGeom>
        </p:spPr>
      </p:pic>
    </p:spTree>
    <p:extLst>
      <p:ext uri="{BB962C8B-B14F-4D97-AF65-F5344CB8AC3E}">
        <p14:creationId xmlns:p14="http://schemas.microsoft.com/office/powerpoint/2010/main" val="313772954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dirty="0" smtClean="0">
                <a:solidFill>
                  <a:schemeClr val="accent1"/>
                </a:solidFill>
                <a:ea typeface="宋体" pitchFamily="2" charset="-122"/>
              </a:rPr>
              <a:t>堆分代</a:t>
            </a:r>
            <a:r>
              <a:rPr lang="en-US" altLang="zh-CN" dirty="0" smtClean="0">
                <a:solidFill>
                  <a:schemeClr val="accent1"/>
                </a:solidFill>
                <a:ea typeface="宋体" pitchFamily="2" charset="-122"/>
              </a:rPr>
              <a:t>GC</a:t>
            </a:r>
            <a:r>
              <a:rPr lang="zh-CN" altLang="en-US" dirty="0" smtClean="0">
                <a:solidFill>
                  <a:schemeClr val="accent1"/>
                </a:solidFill>
                <a:ea typeface="宋体" pitchFamily="2" charset="-122"/>
              </a:rPr>
              <a:t>（</a:t>
            </a:r>
            <a:r>
              <a:rPr lang="en-US" altLang="zh-CN" dirty="0" smtClean="0">
                <a:solidFill>
                  <a:schemeClr val="accent1"/>
                </a:solidFill>
                <a:ea typeface="宋体" pitchFamily="2" charset="-122"/>
              </a:rPr>
              <a:t>Jdk1.7</a:t>
            </a:r>
            <a:r>
              <a:rPr lang="zh-CN" altLang="en-US" dirty="0" smtClean="0">
                <a:solidFill>
                  <a:schemeClr val="accent1"/>
                </a:solidFill>
                <a:ea typeface="宋体" pitchFamily="2" charset="-122"/>
              </a:rPr>
              <a:t>）</a:t>
            </a:r>
            <a:endParaRPr lang="en-US" altLang="zh-CN" dirty="0" smtClean="0">
              <a:solidFill>
                <a:schemeClr val="accent1"/>
              </a:solidFill>
              <a:ea typeface="宋体" pitchFamily="2" charset="-122"/>
            </a:endParaRPr>
          </a:p>
        </p:txBody>
      </p:sp>
      <p:pic>
        <p:nvPicPr>
          <p:cNvPr id="3" name="图片 2"/>
          <p:cNvPicPr>
            <a:picLocks noChangeAspect="1"/>
          </p:cNvPicPr>
          <p:nvPr/>
        </p:nvPicPr>
        <p:blipFill>
          <a:blip r:embed="rId2"/>
          <a:stretch>
            <a:fillRect/>
          </a:stretch>
        </p:blipFill>
        <p:spPr>
          <a:xfrm>
            <a:off x="457200" y="1340768"/>
            <a:ext cx="7787901" cy="4752528"/>
          </a:xfrm>
          <a:prstGeom prst="rect">
            <a:avLst/>
          </a:prstGeom>
        </p:spPr>
      </p:pic>
    </p:spTree>
    <p:extLst>
      <p:ext uri="{BB962C8B-B14F-4D97-AF65-F5344CB8AC3E}">
        <p14:creationId xmlns:p14="http://schemas.microsoft.com/office/powerpoint/2010/main" val="355184622"/>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dirty="0" smtClean="0">
                <a:solidFill>
                  <a:schemeClr val="accent1"/>
                </a:solidFill>
                <a:ea typeface="宋体" pitchFamily="2" charset="-122"/>
              </a:rPr>
              <a:t>可达性分析算法</a:t>
            </a:r>
            <a:endParaRPr lang="en-US" altLang="zh-CN" dirty="0" smtClean="0">
              <a:solidFill>
                <a:schemeClr val="accent1"/>
              </a:solidFill>
              <a:ea typeface="宋体" pitchFamily="2" charset="-122"/>
            </a:endParaRPr>
          </a:p>
        </p:txBody>
      </p:sp>
      <p:pic>
        <p:nvPicPr>
          <p:cNvPr id="3" name="图片 2"/>
          <p:cNvPicPr>
            <a:picLocks noChangeAspect="1"/>
          </p:cNvPicPr>
          <p:nvPr/>
        </p:nvPicPr>
        <p:blipFill>
          <a:blip r:embed="rId2"/>
          <a:stretch>
            <a:fillRect/>
          </a:stretch>
        </p:blipFill>
        <p:spPr>
          <a:xfrm>
            <a:off x="709613" y="1269648"/>
            <a:ext cx="6742708" cy="5054952"/>
          </a:xfrm>
          <a:prstGeom prst="rect">
            <a:avLst/>
          </a:prstGeom>
        </p:spPr>
      </p:pic>
    </p:spTree>
    <p:extLst>
      <p:ext uri="{BB962C8B-B14F-4D97-AF65-F5344CB8AC3E}">
        <p14:creationId xmlns:p14="http://schemas.microsoft.com/office/powerpoint/2010/main" val="45054126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GC</a:t>
            </a:r>
            <a:r>
              <a:rPr lang="zh-CN" altLang="en-US" dirty="0" smtClean="0">
                <a:solidFill>
                  <a:schemeClr val="accent1"/>
                </a:solidFill>
                <a:ea typeface="宋体" pitchFamily="2" charset="-122"/>
              </a:rPr>
              <a:t>算法</a:t>
            </a:r>
            <a:endParaRPr lang="en-US" altLang="zh-CN" dirty="0" smtClean="0">
              <a:solidFill>
                <a:schemeClr val="accent1"/>
              </a:solidFill>
              <a:ea typeface="宋体" pitchFamily="2" charset="-122"/>
            </a:endParaRPr>
          </a:p>
        </p:txBody>
      </p:sp>
      <p:sp>
        <p:nvSpPr>
          <p:cNvPr id="5" name="Text Box 49"/>
          <p:cNvSpPr txBox="1">
            <a:spLocks noChangeArrowheads="1"/>
          </p:cNvSpPr>
          <p:nvPr/>
        </p:nvSpPr>
        <p:spPr bwMode="gray">
          <a:xfrm>
            <a:off x="1403648" y="2204864"/>
            <a:ext cx="644718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600" dirty="0" smtClean="0"/>
              <a:t>Copying</a:t>
            </a:r>
            <a:endParaRPr lang="en-US" altLang="zh-CN" sz="3600" b="1" dirty="0" smtClean="0">
              <a:solidFill>
                <a:srgbClr val="000000"/>
              </a:solidFill>
              <a:ea typeface="宋体" pitchFamily="2" charset="-122"/>
            </a:endParaRPr>
          </a:p>
          <a:p>
            <a:pPr marL="285750" indent="-285750">
              <a:buFont typeface="Wingdings" panose="05000000000000000000" pitchFamily="2" charset="2"/>
              <a:buChar char="Ø"/>
            </a:pPr>
            <a:r>
              <a:rPr lang="en-US" altLang="zh-CN" sz="3600" dirty="0" smtClean="0"/>
              <a:t>Mark-Sweep</a:t>
            </a:r>
            <a:endParaRPr lang="en-US" altLang="zh-CN" sz="3600" b="1" dirty="0" smtClean="0">
              <a:solidFill>
                <a:srgbClr val="000000"/>
              </a:solidFill>
              <a:ea typeface="宋体" pitchFamily="2" charset="-122"/>
            </a:endParaRPr>
          </a:p>
          <a:p>
            <a:pPr marL="285750" indent="-285750">
              <a:buFont typeface="Wingdings" panose="05000000000000000000" pitchFamily="2" charset="2"/>
              <a:buChar char="Ø"/>
            </a:pPr>
            <a:r>
              <a:rPr lang="en-US" altLang="zh-CN" sz="3600" dirty="0" smtClean="0"/>
              <a:t>Mark-Compact</a:t>
            </a:r>
            <a:endParaRPr lang="en-US" altLang="zh-CN" sz="3600" b="1" dirty="0" smtClean="0">
              <a:solidFill>
                <a:srgbClr val="000000"/>
              </a:solidFill>
              <a:ea typeface="宋体" pitchFamily="2" charset="-122"/>
            </a:endParaRPr>
          </a:p>
          <a:p>
            <a:pPr marL="285750" indent="-285750">
              <a:buFont typeface="Wingdings" panose="05000000000000000000" pitchFamily="2" charset="2"/>
              <a:buChar char="Ø"/>
            </a:pPr>
            <a:r>
              <a:rPr lang="en-US" altLang="zh-CN" sz="3600" dirty="0" smtClean="0"/>
              <a:t>Generational </a:t>
            </a:r>
            <a:r>
              <a:rPr lang="en-US" altLang="zh-CN" sz="3600" dirty="0"/>
              <a:t>Collection</a:t>
            </a:r>
            <a:endParaRPr lang="en-US" altLang="zh-CN" sz="3600" b="1" dirty="0">
              <a:solidFill>
                <a:srgbClr val="000000"/>
              </a:solidFill>
              <a:ea typeface="宋体" pitchFamily="2" charset="-122"/>
            </a:endParaRPr>
          </a:p>
          <a:p>
            <a:pPr marL="285750" indent="-285750">
              <a:buFont typeface="Wingdings" panose="05000000000000000000" pitchFamily="2" charset="2"/>
              <a:buChar char="Ø"/>
            </a:pPr>
            <a:endParaRPr lang="en-US" altLang="zh-CN" sz="3600" b="1" dirty="0">
              <a:solidFill>
                <a:srgbClr val="000000"/>
              </a:solidFill>
              <a:ea typeface="宋体" pitchFamily="2" charset="-122"/>
            </a:endParaRPr>
          </a:p>
        </p:txBody>
      </p:sp>
    </p:spTree>
    <p:extLst>
      <p:ext uri="{BB962C8B-B14F-4D97-AF65-F5344CB8AC3E}">
        <p14:creationId xmlns:p14="http://schemas.microsoft.com/office/powerpoint/2010/main" val="214243379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GC</a:t>
            </a:r>
            <a:r>
              <a:rPr lang="zh-CN" altLang="en-US" dirty="0" smtClean="0">
                <a:solidFill>
                  <a:schemeClr val="accent1"/>
                </a:solidFill>
                <a:ea typeface="宋体" pitchFamily="2" charset="-122"/>
              </a:rPr>
              <a:t>收集器</a:t>
            </a:r>
            <a:endParaRPr lang="en-US" altLang="zh-CN" dirty="0" smtClean="0">
              <a:solidFill>
                <a:schemeClr val="accent1"/>
              </a:solidFill>
              <a:ea typeface="宋体" pitchFamily="2" charset="-122"/>
            </a:endParaRPr>
          </a:p>
        </p:txBody>
      </p:sp>
      <p:pic>
        <p:nvPicPr>
          <p:cNvPr id="3" name="图片 2"/>
          <p:cNvPicPr>
            <a:picLocks noChangeAspect="1"/>
          </p:cNvPicPr>
          <p:nvPr/>
        </p:nvPicPr>
        <p:blipFill>
          <a:blip r:embed="rId2"/>
          <a:stretch>
            <a:fillRect/>
          </a:stretch>
        </p:blipFill>
        <p:spPr>
          <a:xfrm>
            <a:off x="1043608" y="1412776"/>
            <a:ext cx="4581525" cy="4448175"/>
          </a:xfrm>
          <a:prstGeom prst="rect">
            <a:avLst/>
          </a:prstGeom>
        </p:spPr>
      </p:pic>
    </p:spTree>
    <p:extLst>
      <p:ext uri="{BB962C8B-B14F-4D97-AF65-F5344CB8AC3E}">
        <p14:creationId xmlns:p14="http://schemas.microsoft.com/office/powerpoint/2010/main" val="86159291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G1 </a:t>
            </a:r>
            <a:r>
              <a:rPr lang="zh-CN" altLang="en-US" dirty="0">
                <a:solidFill>
                  <a:schemeClr val="accent1"/>
                </a:solidFill>
                <a:ea typeface="宋体" pitchFamily="2" charset="-122"/>
              </a:rPr>
              <a:t>收集器</a:t>
            </a:r>
            <a:endParaRPr lang="en-US" altLang="zh-CN" dirty="0" smtClean="0">
              <a:solidFill>
                <a:schemeClr val="accent1"/>
              </a:solidFill>
              <a:ea typeface="宋体" pitchFamily="2" charset="-122"/>
            </a:endParaRPr>
          </a:p>
        </p:txBody>
      </p:sp>
      <p:sp>
        <p:nvSpPr>
          <p:cNvPr id="5" name="Text Box 49"/>
          <p:cNvSpPr txBox="1">
            <a:spLocks noChangeArrowheads="1"/>
          </p:cNvSpPr>
          <p:nvPr/>
        </p:nvSpPr>
        <p:spPr bwMode="gray">
          <a:xfrm>
            <a:off x="457200" y="1201887"/>
            <a:ext cx="8496782" cy="53245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mj-lt"/>
              <a:buAutoNum type="arabicPeriod"/>
            </a:pPr>
            <a:r>
              <a:rPr lang="zh-CN" altLang="en-US" sz="2000" dirty="0"/>
              <a:t>并行与并发：</a:t>
            </a:r>
            <a:r>
              <a:rPr lang="en-US" altLang="zh-CN" sz="2000" dirty="0"/>
              <a:t>G1</a:t>
            </a:r>
            <a:r>
              <a:rPr lang="zh-CN" altLang="en-US" sz="2000" dirty="0"/>
              <a:t>能充分利用多</a:t>
            </a:r>
            <a:r>
              <a:rPr lang="en-US" altLang="zh-CN" sz="2000" dirty="0"/>
              <a:t>CPU</a:t>
            </a:r>
            <a:r>
              <a:rPr lang="zh-CN" altLang="en-US" sz="2000" dirty="0"/>
              <a:t>、多核环境下的硬件优势，使用多个</a:t>
            </a:r>
            <a:r>
              <a:rPr lang="en-US" altLang="zh-CN" sz="2000" dirty="0"/>
              <a:t>CPU</a:t>
            </a:r>
            <a:r>
              <a:rPr lang="zh-CN" altLang="en-US" sz="2000" dirty="0"/>
              <a:t>来缩短 </a:t>
            </a:r>
            <a:r>
              <a:rPr lang="en-US" altLang="zh-CN" sz="2000" dirty="0"/>
              <a:t>Stop The World </a:t>
            </a:r>
            <a:r>
              <a:rPr lang="zh-CN" altLang="en-US" sz="2000" dirty="0"/>
              <a:t>停顿的时间，部分其他收集器原本需要停顿</a:t>
            </a:r>
            <a:r>
              <a:rPr lang="en-US" altLang="zh-CN" sz="2000" dirty="0"/>
              <a:t>Java</a:t>
            </a:r>
            <a:r>
              <a:rPr lang="zh-CN" altLang="en-US" sz="2000" dirty="0"/>
              <a:t>线程执行的</a:t>
            </a:r>
            <a:r>
              <a:rPr lang="en-US" altLang="zh-CN" sz="2000" dirty="0"/>
              <a:t>GC</a:t>
            </a:r>
            <a:r>
              <a:rPr lang="zh-CN" altLang="en-US" sz="2000" dirty="0"/>
              <a:t>动作，</a:t>
            </a:r>
            <a:r>
              <a:rPr lang="en-US" altLang="zh-CN" sz="2000" dirty="0"/>
              <a:t>G1 </a:t>
            </a:r>
            <a:r>
              <a:rPr lang="zh-CN" altLang="en-US" sz="2000" dirty="0"/>
              <a:t>收集器仍然可以通过并发的方式让</a:t>
            </a:r>
            <a:r>
              <a:rPr lang="en-US" altLang="zh-CN" sz="2000" dirty="0"/>
              <a:t>Java</a:t>
            </a:r>
            <a:r>
              <a:rPr lang="zh-CN" altLang="en-US" sz="2000" dirty="0"/>
              <a:t>程序继续执行；</a:t>
            </a:r>
          </a:p>
          <a:p>
            <a:pPr marL="457200" indent="-457200">
              <a:buFont typeface="+mj-lt"/>
              <a:buAutoNum type="arabicPeriod"/>
            </a:pPr>
            <a:r>
              <a:rPr lang="zh-CN" altLang="en-US" sz="2000" dirty="0"/>
              <a:t>分代收集：与其他收集器一样，分代概念在</a:t>
            </a:r>
            <a:r>
              <a:rPr lang="en-US" altLang="zh-CN" sz="2000" dirty="0"/>
              <a:t>G1</a:t>
            </a:r>
            <a:r>
              <a:rPr lang="zh-CN" altLang="en-US" sz="2000" dirty="0"/>
              <a:t>中依然得以保留。虽然</a:t>
            </a:r>
            <a:r>
              <a:rPr lang="en-US" altLang="zh-CN" sz="2000" dirty="0"/>
              <a:t>G1</a:t>
            </a:r>
            <a:r>
              <a:rPr lang="zh-CN" altLang="en-US" sz="2000" dirty="0"/>
              <a:t>可以不要其他收集器配合就能独立管理整个</a:t>
            </a:r>
            <a:r>
              <a:rPr lang="en-US" altLang="zh-CN" sz="2000" dirty="0"/>
              <a:t>GC</a:t>
            </a:r>
            <a:r>
              <a:rPr lang="zh-CN" altLang="en-US" sz="2000" dirty="0"/>
              <a:t>堆，但它能够采用不同的方式去处理新创建的对象和已经存活了一半时间、熬过多次</a:t>
            </a:r>
            <a:r>
              <a:rPr lang="en-US" altLang="zh-CN" sz="2000" dirty="0"/>
              <a:t>GC</a:t>
            </a:r>
            <a:r>
              <a:rPr lang="zh-CN" altLang="en-US" sz="2000" dirty="0"/>
              <a:t>的旧对象以获取更好的收集效果。</a:t>
            </a:r>
          </a:p>
          <a:p>
            <a:pPr marL="457200" indent="-457200">
              <a:buFont typeface="+mj-lt"/>
              <a:buAutoNum type="arabicPeriod"/>
            </a:pPr>
            <a:r>
              <a:rPr lang="zh-CN" altLang="en-US" sz="2000" dirty="0"/>
              <a:t>空间整合：与</a:t>
            </a:r>
            <a:r>
              <a:rPr lang="en-US" altLang="zh-CN" sz="2000" dirty="0"/>
              <a:t>CMS</a:t>
            </a:r>
            <a:r>
              <a:rPr lang="zh-CN" altLang="en-US" sz="2000" dirty="0"/>
              <a:t>的 “标记</a:t>
            </a:r>
            <a:r>
              <a:rPr lang="en-US" altLang="zh-CN" sz="2000" dirty="0"/>
              <a:t>-</a:t>
            </a:r>
            <a:r>
              <a:rPr lang="zh-CN" altLang="en-US" sz="2000" dirty="0"/>
              <a:t>清理” 算法不同，</a:t>
            </a:r>
            <a:r>
              <a:rPr lang="en-US" altLang="zh-CN" sz="2000" dirty="0"/>
              <a:t>G1</a:t>
            </a:r>
            <a:r>
              <a:rPr lang="zh-CN" altLang="en-US" sz="2000" dirty="0"/>
              <a:t>从整体上看是基于“标记</a:t>
            </a:r>
            <a:r>
              <a:rPr lang="en-US" altLang="zh-CN" sz="2000" dirty="0"/>
              <a:t>-</a:t>
            </a:r>
            <a:r>
              <a:rPr lang="zh-CN" altLang="en-US" sz="2000" dirty="0"/>
              <a:t>整理”算法实现的收集器，从局部（两个</a:t>
            </a:r>
            <a:r>
              <a:rPr lang="en-US" altLang="zh-CN" sz="2000" dirty="0"/>
              <a:t>Region</a:t>
            </a:r>
            <a:r>
              <a:rPr lang="zh-CN" altLang="en-US" sz="2000" dirty="0"/>
              <a:t>之间</a:t>
            </a:r>
            <a:r>
              <a:rPr lang="en-US" altLang="zh-CN" sz="2000" dirty="0"/>
              <a:t>)</a:t>
            </a:r>
            <a:r>
              <a:rPr lang="zh-CN" altLang="en-US" sz="2000" dirty="0"/>
              <a:t>上来看是基于“复制”算法实现，无论如何，这两种算法都意味着</a:t>
            </a:r>
            <a:r>
              <a:rPr lang="en-US" altLang="zh-CN" sz="2000" dirty="0"/>
              <a:t>G1</a:t>
            </a:r>
            <a:r>
              <a:rPr lang="zh-CN" altLang="en-US" sz="2000" dirty="0"/>
              <a:t>运行期间不会产生内存空间碎片，收集后能提供规整的可用内存。</a:t>
            </a:r>
          </a:p>
          <a:p>
            <a:pPr marL="457200" indent="-457200">
              <a:buFont typeface="+mj-lt"/>
              <a:buAutoNum type="arabicPeriod"/>
            </a:pPr>
            <a:r>
              <a:rPr lang="zh-CN" altLang="en-US" sz="2000" dirty="0"/>
              <a:t>可预测的停顿：这是</a:t>
            </a:r>
            <a:r>
              <a:rPr lang="en-US" altLang="zh-CN" sz="2000" dirty="0"/>
              <a:t>G1</a:t>
            </a:r>
            <a:r>
              <a:rPr lang="zh-CN" altLang="en-US" sz="2000" dirty="0"/>
              <a:t>相对于</a:t>
            </a:r>
            <a:r>
              <a:rPr lang="en-US" altLang="zh-CN" sz="2000" dirty="0"/>
              <a:t>CMS</a:t>
            </a:r>
            <a:r>
              <a:rPr lang="zh-CN" altLang="en-US" sz="2000" dirty="0"/>
              <a:t>的另一个大优势，降低停顿时间是</a:t>
            </a:r>
            <a:r>
              <a:rPr lang="en-US" altLang="zh-CN" sz="2000" dirty="0"/>
              <a:t>G1</a:t>
            </a:r>
            <a:r>
              <a:rPr lang="zh-CN" altLang="en-US" sz="2000" dirty="0"/>
              <a:t>和</a:t>
            </a:r>
            <a:r>
              <a:rPr lang="en-US" altLang="zh-CN" sz="2000" dirty="0"/>
              <a:t>CMS</a:t>
            </a:r>
            <a:r>
              <a:rPr lang="zh-CN" altLang="en-US" sz="2000" dirty="0"/>
              <a:t>共同的关注点，但</a:t>
            </a:r>
            <a:r>
              <a:rPr lang="en-US" altLang="zh-CN" sz="2000" dirty="0"/>
              <a:t>G1</a:t>
            </a:r>
            <a:r>
              <a:rPr lang="zh-CN" altLang="en-US" sz="2000" dirty="0"/>
              <a:t>除了追求低停顿外，还能建立可预测的停顿时间模型，能让使用者明确指定在一个长度为</a:t>
            </a:r>
            <a:r>
              <a:rPr lang="en-US" altLang="zh-CN" sz="2000" dirty="0"/>
              <a:t>M</a:t>
            </a:r>
            <a:r>
              <a:rPr lang="zh-CN" altLang="en-US" sz="2000" dirty="0"/>
              <a:t>毫秒的时间片段内，小号在垃圾收集上的时间不能超过</a:t>
            </a:r>
            <a:r>
              <a:rPr lang="en-US" altLang="zh-CN" sz="2000" dirty="0"/>
              <a:t>N</a:t>
            </a:r>
            <a:r>
              <a:rPr lang="zh-CN" altLang="en-US" sz="2000" dirty="0"/>
              <a:t>毫秒，这几乎已经是实时</a:t>
            </a:r>
            <a:r>
              <a:rPr lang="en-US" altLang="zh-CN" sz="2000" dirty="0"/>
              <a:t>Java(RTSJ</a:t>
            </a:r>
            <a:r>
              <a:rPr lang="zh-CN" altLang="en-US" sz="2000" dirty="0"/>
              <a:t>）的垃圾收集器的特征了。</a:t>
            </a:r>
            <a:endParaRPr lang="en-US" altLang="zh-CN" sz="2000" b="1" dirty="0">
              <a:solidFill>
                <a:srgbClr val="000000"/>
              </a:solidFill>
              <a:ea typeface="宋体" pitchFamily="2" charset="-122"/>
            </a:endParaRPr>
          </a:p>
        </p:txBody>
      </p:sp>
    </p:spTree>
    <p:extLst>
      <p:ext uri="{BB962C8B-B14F-4D97-AF65-F5344CB8AC3E}">
        <p14:creationId xmlns:p14="http://schemas.microsoft.com/office/powerpoint/2010/main" val="276130031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dirty="0">
                <a:solidFill>
                  <a:schemeClr val="accent1"/>
                </a:solidFill>
                <a:ea typeface="宋体" pitchFamily="2" charset="-122"/>
              </a:rPr>
              <a:t>内容</a:t>
            </a:r>
            <a:endParaRPr lang="en-US" altLang="zh-CN" dirty="0" smtClean="0">
              <a:solidFill>
                <a:schemeClr val="accent1"/>
              </a:solidFill>
              <a:ea typeface="宋体" pitchFamily="2" charset="-122"/>
            </a:endParaRPr>
          </a:p>
        </p:txBody>
      </p:sp>
      <p:sp>
        <p:nvSpPr>
          <p:cNvPr id="4119" name="Text Box 49"/>
          <p:cNvSpPr txBox="1">
            <a:spLocks noChangeArrowheads="1"/>
          </p:cNvSpPr>
          <p:nvPr/>
        </p:nvSpPr>
        <p:spPr bwMode="gray">
          <a:xfrm>
            <a:off x="457200" y="1484784"/>
            <a:ext cx="8491686"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600" b="1" dirty="0">
                <a:solidFill>
                  <a:srgbClr val="000000"/>
                </a:solidFill>
                <a:ea typeface="宋体" pitchFamily="2" charset="-122"/>
              </a:rPr>
              <a:t>1. Hotspot JVM Memory Structure</a:t>
            </a:r>
          </a:p>
          <a:p>
            <a:pPr marL="285750" indent="-285750">
              <a:buFont typeface="Wingdings" panose="05000000000000000000" pitchFamily="2" charset="2"/>
              <a:buChar char="Ø"/>
            </a:pPr>
            <a:r>
              <a:rPr lang="en-US" altLang="zh-CN" sz="3600" b="1" dirty="0">
                <a:solidFill>
                  <a:srgbClr val="000000"/>
                </a:solidFill>
                <a:ea typeface="宋体" pitchFamily="2" charset="-122"/>
              </a:rPr>
              <a:t>2. Monitoring Commands</a:t>
            </a:r>
          </a:p>
          <a:p>
            <a:pPr marL="285750" indent="-285750">
              <a:buFont typeface="Wingdings" panose="05000000000000000000" pitchFamily="2" charset="2"/>
              <a:buChar char="Ø"/>
            </a:pPr>
            <a:r>
              <a:rPr lang="en-US" altLang="zh-CN" sz="3600" b="1" dirty="0">
                <a:solidFill>
                  <a:srgbClr val="000000"/>
                </a:solidFill>
                <a:ea typeface="宋体" pitchFamily="2" charset="-122"/>
              </a:rPr>
              <a:t>3. Memory Analysis Tools</a:t>
            </a:r>
          </a:p>
          <a:p>
            <a:pPr marL="285750" indent="-285750">
              <a:buFont typeface="Wingdings" panose="05000000000000000000" pitchFamily="2" charset="2"/>
              <a:buChar char="Ø"/>
            </a:pPr>
            <a:r>
              <a:rPr lang="en-US" altLang="zh-CN" sz="3600" b="1" dirty="0">
                <a:solidFill>
                  <a:srgbClr val="000000"/>
                </a:solidFill>
                <a:ea typeface="宋体" pitchFamily="2" charset="-122"/>
              </a:rPr>
              <a:t>4. OOM</a:t>
            </a:r>
          </a:p>
          <a:p>
            <a:pPr marL="285750" indent="-285750">
              <a:buFont typeface="Wingdings" panose="05000000000000000000" pitchFamily="2" charset="2"/>
              <a:buChar char="Ø"/>
            </a:pPr>
            <a:r>
              <a:rPr lang="en-US" altLang="zh-CN" sz="3600" b="1" dirty="0">
                <a:solidFill>
                  <a:srgbClr val="000000"/>
                </a:solidFill>
                <a:ea typeface="宋体" pitchFamily="2" charset="-122"/>
              </a:rPr>
              <a:t>5. Performance test index</a:t>
            </a:r>
          </a:p>
          <a:p>
            <a:pPr marL="285750" indent="-285750">
              <a:buFont typeface="Wingdings" panose="05000000000000000000" pitchFamily="2" charset="2"/>
              <a:buChar char="Ø"/>
            </a:pPr>
            <a:r>
              <a:rPr lang="en-US" altLang="zh-CN" sz="3600" b="1" dirty="0">
                <a:solidFill>
                  <a:srgbClr val="000000"/>
                </a:solidFill>
                <a:ea typeface="宋体" pitchFamily="2" charset="-122"/>
              </a:rPr>
              <a:t>6. Case Analysis</a:t>
            </a:r>
          </a:p>
          <a:p>
            <a:pPr marL="285750" indent="-285750">
              <a:buFont typeface="Wingdings" panose="05000000000000000000" pitchFamily="2" charset="2"/>
              <a:buChar char="Ø"/>
            </a:pPr>
            <a:r>
              <a:rPr lang="en-US" altLang="zh-CN" sz="3600" b="1" dirty="0">
                <a:solidFill>
                  <a:srgbClr val="000000"/>
                </a:solidFill>
                <a:ea typeface="宋体" pitchFamily="2" charset="-122"/>
              </a:rPr>
              <a:t>7. etc…</a:t>
            </a:r>
          </a:p>
        </p:txBody>
      </p:sp>
    </p:spTree>
    <p:extLst>
      <p:ext uri="{BB962C8B-B14F-4D97-AF65-F5344CB8AC3E}">
        <p14:creationId xmlns:p14="http://schemas.microsoft.com/office/powerpoint/2010/main" val="30055989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G1</a:t>
            </a:r>
            <a:r>
              <a:rPr lang="zh-CN" altLang="en-US" dirty="0">
                <a:solidFill>
                  <a:schemeClr val="accent1"/>
                </a:solidFill>
                <a:ea typeface="宋体" pitchFamily="2" charset="-122"/>
              </a:rPr>
              <a:t>收集器的</a:t>
            </a:r>
            <a:r>
              <a:rPr lang="zh-CN" altLang="en-US" dirty="0" smtClean="0">
                <a:solidFill>
                  <a:schemeClr val="accent1"/>
                </a:solidFill>
                <a:ea typeface="宋体" pitchFamily="2" charset="-122"/>
              </a:rPr>
              <a:t>运作</a:t>
            </a:r>
            <a:r>
              <a:rPr lang="zh-CN" altLang="en-US" dirty="0">
                <a:solidFill>
                  <a:schemeClr val="accent1"/>
                </a:solidFill>
                <a:ea typeface="宋体" pitchFamily="2" charset="-122"/>
              </a:rPr>
              <a:t>步骤</a:t>
            </a:r>
            <a:endParaRPr lang="en-US" altLang="zh-CN" dirty="0" smtClean="0">
              <a:solidFill>
                <a:schemeClr val="accent1"/>
              </a:solidFill>
              <a:ea typeface="宋体" pitchFamily="2" charset="-122"/>
            </a:endParaRPr>
          </a:p>
        </p:txBody>
      </p:sp>
      <p:sp>
        <p:nvSpPr>
          <p:cNvPr id="5" name="Text Box 49"/>
          <p:cNvSpPr txBox="1">
            <a:spLocks noChangeArrowheads="1"/>
          </p:cNvSpPr>
          <p:nvPr/>
        </p:nvSpPr>
        <p:spPr bwMode="gray">
          <a:xfrm>
            <a:off x="457200" y="1201887"/>
            <a:ext cx="8496782" cy="50167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mj-lt"/>
              <a:buAutoNum type="arabicPeriod"/>
            </a:pPr>
            <a:r>
              <a:rPr lang="zh-CN" altLang="en-US" sz="2000" dirty="0"/>
              <a:t>初始标记（</a:t>
            </a:r>
            <a:r>
              <a:rPr lang="en-US" altLang="zh-CN" sz="2000" dirty="0"/>
              <a:t>Initial Marking</a:t>
            </a:r>
            <a:r>
              <a:rPr lang="zh-CN" altLang="en-US" sz="2000" dirty="0"/>
              <a:t>）：仅仅只是标记一下 </a:t>
            </a:r>
            <a:r>
              <a:rPr lang="en-US" altLang="zh-CN" sz="2000" dirty="0"/>
              <a:t>GC Roots </a:t>
            </a:r>
            <a:r>
              <a:rPr lang="zh-CN" altLang="en-US" sz="2000" dirty="0"/>
              <a:t>能直接关联到的对象，并且修改 </a:t>
            </a:r>
            <a:r>
              <a:rPr lang="en-US" altLang="zh-CN" sz="2000" dirty="0"/>
              <a:t>TAMS</a:t>
            </a:r>
            <a:r>
              <a:rPr lang="zh-CN" altLang="en-US" sz="2000" dirty="0"/>
              <a:t>（</a:t>
            </a:r>
            <a:r>
              <a:rPr lang="en-US" altLang="zh-CN" sz="2000" dirty="0"/>
              <a:t>Next Top at Mark Start</a:t>
            </a:r>
            <a:r>
              <a:rPr lang="zh-CN" altLang="en-US" sz="2000" dirty="0"/>
              <a:t>）的值，让下一阶段用户程序并发运行时，能在正确可用的 </a:t>
            </a:r>
            <a:r>
              <a:rPr lang="en-US" altLang="zh-CN" sz="2000" dirty="0"/>
              <a:t>Region </a:t>
            </a:r>
            <a:r>
              <a:rPr lang="zh-CN" altLang="en-US" sz="2000" dirty="0"/>
              <a:t>中创建新对象，这阶段需要停顿线程，但耗时很短；</a:t>
            </a:r>
          </a:p>
          <a:p>
            <a:pPr marL="457200" indent="-457200">
              <a:buFont typeface="+mj-lt"/>
              <a:buAutoNum type="arabicPeriod"/>
            </a:pPr>
            <a:r>
              <a:rPr lang="zh-CN" altLang="en-US" sz="2000" dirty="0"/>
              <a:t>并发标记（</a:t>
            </a:r>
            <a:r>
              <a:rPr lang="en-US" altLang="zh-CN" sz="2000" dirty="0"/>
              <a:t>Concurrent Marking</a:t>
            </a:r>
            <a:r>
              <a:rPr lang="zh-CN" altLang="en-US" sz="2000" dirty="0"/>
              <a:t>）：从 </a:t>
            </a:r>
            <a:r>
              <a:rPr lang="en-US" altLang="zh-CN" sz="2000" dirty="0"/>
              <a:t>GC Roots </a:t>
            </a:r>
            <a:r>
              <a:rPr lang="zh-CN" altLang="en-US" sz="2000" dirty="0"/>
              <a:t>开始对堆中对象进行可达性分析，找出存活的对象，这阶段耗时较长，但可与用户程序并发执行；</a:t>
            </a:r>
          </a:p>
          <a:p>
            <a:pPr marL="457200" indent="-457200">
              <a:buFont typeface="+mj-lt"/>
              <a:buAutoNum type="arabicPeriod"/>
            </a:pPr>
            <a:r>
              <a:rPr lang="zh-CN" altLang="en-US" sz="2000" dirty="0"/>
              <a:t>最终标记（</a:t>
            </a:r>
            <a:r>
              <a:rPr lang="en-US" altLang="zh-CN" sz="2000" dirty="0"/>
              <a:t>Final Marking</a:t>
            </a:r>
            <a:r>
              <a:rPr lang="zh-CN" altLang="en-US" sz="2000" dirty="0"/>
              <a:t>）：最终标记则是为了修正在并发标记期间因用户程序继续运行而导致标记产生变动的那一部分标记记录，虚拟机将这段时间对象变化记录在线程 </a:t>
            </a:r>
            <a:r>
              <a:rPr lang="en-US" altLang="zh-CN" sz="2000" dirty="0"/>
              <a:t>Remembered Set Logs </a:t>
            </a:r>
            <a:r>
              <a:rPr lang="zh-CN" altLang="en-US" sz="2000" dirty="0"/>
              <a:t>里面，最终标记需要把 </a:t>
            </a:r>
            <a:r>
              <a:rPr lang="en-US" altLang="zh-CN" sz="2000" dirty="0"/>
              <a:t>Remembered Set Logs </a:t>
            </a:r>
            <a:r>
              <a:rPr lang="zh-CN" altLang="en-US" sz="2000" dirty="0"/>
              <a:t>的数据合并到 </a:t>
            </a:r>
            <a:r>
              <a:rPr lang="en-US" altLang="zh-CN" sz="2000" dirty="0"/>
              <a:t>Remembered Set </a:t>
            </a:r>
            <a:r>
              <a:rPr lang="zh-CN" altLang="en-US" sz="2000" dirty="0"/>
              <a:t>中，这阶段需要停顿线程，但是可并行执行；</a:t>
            </a:r>
          </a:p>
          <a:p>
            <a:pPr marL="457200" indent="-457200">
              <a:buFont typeface="+mj-lt"/>
              <a:buAutoNum type="arabicPeriod"/>
            </a:pPr>
            <a:r>
              <a:rPr lang="zh-CN" altLang="en-US" sz="2000" dirty="0"/>
              <a:t>筛选回收（</a:t>
            </a:r>
            <a:r>
              <a:rPr lang="en-US" altLang="zh-CN" sz="2000" dirty="0"/>
              <a:t>Live Data Counting and Evacuation</a:t>
            </a:r>
            <a:r>
              <a:rPr lang="zh-CN" altLang="en-US" sz="2000" dirty="0"/>
              <a:t>）：筛选回收阶段首先对各个 </a:t>
            </a:r>
            <a:r>
              <a:rPr lang="en-US" altLang="zh-CN" sz="2000" dirty="0"/>
              <a:t>Region </a:t>
            </a:r>
            <a:r>
              <a:rPr lang="zh-CN" altLang="en-US" sz="2000" dirty="0"/>
              <a:t>的回收价值和成本进行排序，根据用户所期望的 </a:t>
            </a:r>
            <a:r>
              <a:rPr lang="en-US" altLang="zh-CN" sz="2000" dirty="0"/>
              <a:t>GC </a:t>
            </a:r>
            <a:r>
              <a:rPr lang="zh-CN" altLang="en-US" sz="2000" dirty="0"/>
              <a:t>停顿时间来指定回收计划，根据 </a:t>
            </a:r>
            <a:r>
              <a:rPr lang="en-US" altLang="zh-CN" sz="2000" dirty="0"/>
              <a:t>Sun </a:t>
            </a:r>
            <a:r>
              <a:rPr lang="zh-CN" altLang="en-US" sz="2000" dirty="0"/>
              <a:t>公司透露的信息来看，这个阶段是可以做到与用户程序并发执行。</a:t>
            </a:r>
            <a:endParaRPr lang="en-US" altLang="zh-CN" sz="2000" b="1" dirty="0">
              <a:solidFill>
                <a:srgbClr val="000000"/>
              </a:solidFill>
              <a:ea typeface="宋体" pitchFamily="2" charset="-122"/>
            </a:endParaRPr>
          </a:p>
        </p:txBody>
      </p:sp>
    </p:spTree>
    <p:extLst>
      <p:ext uri="{BB962C8B-B14F-4D97-AF65-F5344CB8AC3E}">
        <p14:creationId xmlns:p14="http://schemas.microsoft.com/office/powerpoint/2010/main" val="185885906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dirty="0">
                <a:solidFill>
                  <a:schemeClr val="accent1"/>
                </a:solidFill>
                <a:ea typeface="宋体" pitchFamily="2" charset="-122"/>
              </a:rPr>
              <a:t>垃圾收集器对比</a:t>
            </a:r>
            <a:endParaRPr lang="en-US" altLang="zh-CN" dirty="0" smtClean="0">
              <a:solidFill>
                <a:schemeClr val="accent1"/>
              </a:solidFill>
              <a:ea typeface="宋体" pitchFamily="2" charset="-122"/>
            </a:endParaRPr>
          </a:p>
        </p:txBody>
      </p:sp>
      <p:pic>
        <p:nvPicPr>
          <p:cNvPr id="4" name="图片 3"/>
          <p:cNvPicPr>
            <a:picLocks noChangeAspect="1"/>
          </p:cNvPicPr>
          <p:nvPr/>
        </p:nvPicPr>
        <p:blipFill>
          <a:blip r:embed="rId2"/>
          <a:stretch>
            <a:fillRect/>
          </a:stretch>
        </p:blipFill>
        <p:spPr>
          <a:xfrm>
            <a:off x="457199" y="1237181"/>
            <a:ext cx="8600191" cy="1903787"/>
          </a:xfrm>
          <a:prstGeom prst="rect">
            <a:avLst/>
          </a:prstGeom>
        </p:spPr>
      </p:pic>
    </p:spTree>
    <p:extLst>
      <p:ext uri="{BB962C8B-B14F-4D97-AF65-F5344CB8AC3E}">
        <p14:creationId xmlns:p14="http://schemas.microsoft.com/office/powerpoint/2010/main" val="142878963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dirty="0" smtClean="0">
                <a:solidFill>
                  <a:schemeClr val="accent1"/>
                </a:solidFill>
                <a:ea typeface="宋体" pitchFamily="2" charset="-122"/>
              </a:rPr>
              <a:t>内存分配原则</a:t>
            </a:r>
            <a:endParaRPr lang="en-US" altLang="zh-CN" dirty="0" smtClean="0">
              <a:solidFill>
                <a:schemeClr val="accent1"/>
              </a:solidFill>
              <a:ea typeface="宋体" pitchFamily="2" charset="-122"/>
            </a:endParaRPr>
          </a:p>
        </p:txBody>
      </p:sp>
      <p:sp>
        <p:nvSpPr>
          <p:cNvPr id="5" name="Text Box 49"/>
          <p:cNvSpPr txBox="1">
            <a:spLocks noChangeArrowheads="1"/>
          </p:cNvSpPr>
          <p:nvPr/>
        </p:nvSpPr>
        <p:spPr bwMode="gray">
          <a:xfrm>
            <a:off x="457200" y="1628800"/>
            <a:ext cx="8496782"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a:buFont typeface="Wingdings" panose="05000000000000000000" pitchFamily="2" charset="2"/>
              <a:buChar char="Ø"/>
            </a:pPr>
            <a:r>
              <a:rPr lang="zh-CN" altLang="en-US" sz="3200" b="1" dirty="0">
                <a:solidFill>
                  <a:srgbClr val="000000"/>
                </a:solidFill>
                <a:ea typeface="宋体" pitchFamily="2" charset="-122"/>
              </a:rPr>
              <a:t>对象优先</a:t>
            </a:r>
            <a:r>
              <a:rPr lang="zh-CN" altLang="en-US" sz="3200" b="1" dirty="0" smtClean="0">
                <a:solidFill>
                  <a:srgbClr val="000000"/>
                </a:solidFill>
                <a:ea typeface="宋体" pitchFamily="2" charset="-122"/>
              </a:rPr>
              <a:t>在</a:t>
            </a:r>
            <a:r>
              <a:rPr lang="en-US" altLang="zh-CN" sz="3200" b="1" dirty="0" err="1" smtClean="0">
                <a:solidFill>
                  <a:srgbClr val="000000"/>
                </a:solidFill>
                <a:ea typeface="宋体" pitchFamily="2" charset="-122"/>
              </a:rPr>
              <a:t>eden</a:t>
            </a:r>
            <a:r>
              <a:rPr lang="zh-CN" altLang="en-US" sz="3200" b="1" dirty="0">
                <a:solidFill>
                  <a:srgbClr val="000000"/>
                </a:solidFill>
                <a:ea typeface="宋体" pitchFamily="2" charset="-122"/>
              </a:rPr>
              <a:t>区</a:t>
            </a:r>
            <a:r>
              <a:rPr lang="zh-CN" altLang="en-US" sz="3200" b="1" dirty="0" smtClean="0">
                <a:solidFill>
                  <a:srgbClr val="000000"/>
                </a:solidFill>
                <a:ea typeface="宋体" pitchFamily="2" charset="-122"/>
              </a:rPr>
              <a:t>分配</a:t>
            </a:r>
            <a:endParaRPr lang="zh-CN" altLang="en-US" sz="3200" b="1" dirty="0">
              <a:solidFill>
                <a:srgbClr val="000000"/>
              </a:solidFill>
              <a:ea typeface="宋体" pitchFamily="2" charset="-122"/>
            </a:endParaRPr>
          </a:p>
          <a:p>
            <a:pPr marL="342900" indent="-342900">
              <a:buFont typeface="Wingdings" panose="05000000000000000000" pitchFamily="2" charset="2"/>
              <a:buChar char="Ø"/>
            </a:pPr>
            <a:r>
              <a:rPr lang="zh-CN" altLang="en-US" sz="3200" b="1" dirty="0">
                <a:solidFill>
                  <a:srgbClr val="000000"/>
                </a:solidFill>
                <a:ea typeface="宋体" pitchFamily="2" charset="-122"/>
              </a:rPr>
              <a:t>大对象直接进入老年代</a:t>
            </a:r>
          </a:p>
          <a:p>
            <a:pPr marL="342900" indent="-342900">
              <a:buFont typeface="Wingdings" panose="05000000000000000000" pitchFamily="2" charset="2"/>
              <a:buChar char="Ø"/>
            </a:pPr>
            <a:r>
              <a:rPr lang="zh-CN" altLang="en-US" sz="3200" b="1" dirty="0">
                <a:solidFill>
                  <a:srgbClr val="000000"/>
                </a:solidFill>
                <a:ea typeface="宋体" pitchFamily="2" charset="-122"/>
              </a:rPr>
              <a:t>长期存活的对象将进入老年代</a:t>
            </a:r>
          </a:p>
          <a:p>
            <a:pPr marL="342900" indent="-342900">
              <a:buFont typeface="Wingdings" panose="05000000000000000000" pitchFamily="2" charset="2"/>
              <a:buChar char="Ø"/>
            </a:pPr>
            <a:r>
              <a:rPr lang="zh-CN" altLang="en-US" sz="3200" b="1" dirty="0">
                <a:solidFill>
                  <a:srgbClr val="000000"/>
                </a:solidFill>
                <a:ea typeface="宋体" pitchFamily="2" charset="-122"/>
              </a:rPr>
              <a:t>适龄对象也可能进入老年代：动态对象年龄判断</a:t>
            </a:r>
            <a:endParaRPr lang="en-US" altLang="zh-CN" sz="3200" b="1" dirty="0">
              <a:solidFill>
                <a:srgbClr val="000000"/>
              </a:solidFill>
              <a:ea typeface="宋体" pitchFamily="2" charset="-122"/>
            </a:endParaRPr>
          </a:p>
        </p:txBody>
      </p:sp>
    </p:spTree>
    <p:extLst>
      <p:ext uri="{BB962C8B-B14F-4D97-AF65-F5344CB8AC3E}">
        <p14:creationId xmlns:p14="http://schemas.microsoft.com/office/powerpoint/2010/main" val="901772440"/>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GC</a:t>
            </a:r>
            <a:r>
              <a:rPr lang="zh-CN" altLang="en-US" dirty="0" smtClean="0">
                <a:solidFill>
                  <a:schemeClr val="accent1"/>
                </a:solidFill>
                <a:ea typeface="宋体" pitchFamily="2" charset="-122"/>
              </a:rPr>
              <a:t>收集器常用参数（一）</a:t>
            </a:r>
            <a:endParaRPr lang="en-US" altLang="zh-CN" dirty="0" smtClean="0">
              <a:solidFill>
                <a:schemeClr val="accent1"/>
              </a:solidFill>
              <a:ea typeface="宋体" pitchFamily="2" charset="-122"/>
            </a:endParaRPr>
          </a:p>
        </p:txBody>
      </p:sp>
      <p:pic>
        <p:nvPicPr>
          <p:cNvPr id="4" name="图片 3"/>
          <p:cNvPicPr>
            <a:picLocks noChangeAspect="1"/>
          </p:cNvPicPr>
          <p:nvPr/>
        </p:nvPicPr>
        <p:blipFill>
          <a:blip r:embed="rId2"/>
          <a:stretch>
            <a:fillRect/>
          </a:stretch>
        </p:blipFill>
        <p:spPr>
          <a:xfrm>
            <a:off x="195262" y="1316869"/>
            <a:ext cx="7958137" cy="5074504"/>
          </a:xfrm>
          <a:prstGeom prst="rect">
            <a:avLst/>
          </a:prstGeom>
        </p:spPr>
      </p:pic>
    </p:spTree>
    <p:extLst>
      <p:ext uri="{BB962C8B-B14F-4D97-AF65-F5344CB8AC3E}">
        <p14:creationId xmlns:p14="http://schemas.microsoft.com/office/powerpoint/2010/main" val="340237332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GC</a:t>
            </a:r>
            <a:r>
              <a:rPr lang="zh-CN" altLang="en-US" dirty="0" smtClean="0">
                <a:solidFill>
                  <a:schemeClr val="accent1"/>
                </a:solidFill>
                <a:ea typeface="宋体" pitchFamily="2" charset="-122"/>
              </a:rPr>
              <a:t>收集器常用参数（二）</a:t>
            </a:r>
            <a:endParaRPr lang="en-US" altLang="zh-CN" dirty="0" smtClean="0">
              <a:solidFill>
                <a:schemeClr val="accent1"/>
              </a:solidFill>
              <a:ea typeface="宋体" pitchFamily="2" charset="-122"/>
            </a:endParaRPr>
          </a:p>
        </p:txBody>
      </p:sp>
      <p:pic>
        <p:nvPicPr>
          <p:cNvPr id="3" name="图片 2"/>
          <p:cNvPicPr>
            <a:picLocks noChangeAspect="1"/>
          </p:cNvPicPr>
          <p:nvPr/>
        </p:nvPicPr>
        <p:blipFill>
          <a:blip r:embed="rId2"/>
          <a:stretch>
            <a:fillRect/>
          </a:stretch>
        </p:blipFill>
        <p:spPr>
          <a:xfrm>
            <a:off x="285750" y="1947862"/>
            <a:ext cx="8572500" cy="2962275"/>
          </a:xfrm>
          <a:prstGeom prst="rect">
            <a:avLst/>
          </a:prstGeom>
        </p:spPr>
      </p:pic>
    </p:spTree>
    <p:extLst>
      <p:ext uri="{BB962C8B-B14F-4D97-AF65-F5344CB8AC3E}">
        <p14:creationId xmlns:p14="http://schemas.microsoft.com/office/powerpoint/2010/main" val="187756601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dirty="0" smtClean="0">
                <a:solidFill>
                  <a:schemeClr val="accent1"/>
                </a:solidFill>
                <a:ea typeface="宋体" pitchFamily="2" charset="-122"/>
              </a:rPr>
              <a:t>性能监控</a:t>
            </a:r>
            <a:r>
              <a:rPr lang="zh-CN" altLang="en-US" dirty="0">
                <a:solidFill>
                  <a:schemeClr val="accent1"/>
                </a:solidFill>
                <a:ea typeface="宋体" pitchFamily="2" charset="-122"/>
              </a:rPr>
              <a:t>命令</a:t>
            </a:r>
            <a:endParaRPr lang="en-US" altLang="zh-CN" dirty="0" smtClean="0">
              <a:solidFill>
                <a:schemeClr val="accent1"/>
              </a:solidFill>
              <a:ea typeface="宋体" pitchFamily="2" charset="-122"/>
            </a:endParaRPr>
          </a:p>
        </p:txBody>
      </p:sp>
      <p:sp>
        <p:nvSpPr>
          <p:cNvPr id="4119" name="Text Box 49"/>
          <p:cNvSpPr txBox="1">
            <a:spLocks noChangeArrowheads="1"/>
          </p:cNvSpPr>
          <p:nvPr/>
        </p:nvSpPr>
        <p:spPr bwMode="gray">
          <a:xfrm>
            <a:off x="1403648" y="2204864"/>
            <a:ext cx="6447184"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600" b="1" dirty="0" err="1" smtClean="0">
                <a:solidFill>
                  <a:srgbClr val="000000"/>
                </a:solidFill>
                <a:ea typeface="宋体" pitchFamily="2" charset="-122"/>
              </a:rPr>
              <a:t>jps</a:t>
            </a:r>
            <a:endParaRPr lang="en-US" altLang="zh-CN" sz="3600" b="1" dirty="0" smtClean="0">
              <a:solidFill>
                <a:srgbClr val="000000"/>
              </a:solidFill>
              <a:ea typeface="宋体" pitchFamily="2" charset="-122"/>
            </a:endParaRPr>
          </a:p>
          <a:p>
            <a:pPr marL="285750" indent="-285750">
              <a:buFont typeface="Wingdings" panose="05000000000000000000" pitchFamily="2" charset="2"/>
              <a:buChar char="Ø"/>
            </a:pPr>
            <a:r>
              <a:rPr lang="en-US" altLang="zh-CN" sz="3600" b="1" dirty="0" err="1">
                <a:solidFill>
                  <a:srgbClr val="000000"/>
                </a:solidFill>
                <a:ea typeface="宋体" pitchFamily="2" charset="-122"/>
              </a:rPr>
              <a:t>jstack</a:t>
            </a:r>
            <a:endParaRPr lang="en-US" altLang="zh-CN" sz="3600" b="1" dirty="0" smtClean="0">
              <a:solidFill>
                <a:srgbClr val="000000"/>
              </a:solidFill>
              <a:ea typeface="宋体" pitchFamily="2" charset="-122"/>
            </a:endParaRPr>
          </a:p>
          <a:p>
            <a:pPr marL="285750" indent="-285750">
              <a:buFont typeface="Wingdings" panose="05000000000000000000" pitchFamily="2" charset="2"/>
              <a:buChar char="Ø"/>
            </a:pPr>
            <a:r>
              <a:rPr lang="en-US" altLang="zh-CN" sz="3600" b="1" dirty="0" err="1" smtClean="0">
                <a:solidFill>
                  <a:srgbClr val="000000"/>
                </a:solidFill>
                <a:ea typeface="宋体" pitchFamily="2" charset="-122"/>
              </a:rPr>
              <a:t>jmap</a:t>
            </a:r>
            <a:endParaRPr lang="en-US" altLang="zh-CN" sz="3600" b="1" dirty="0" smtClean="0">
              <a:solidFill>
                <a:srgbClr val="000000"/>
              </a:solidFill>
              <a:ea typeface="宋体" pitchFamily="2" charset="-122"/>
            </a:endParaRPr>
          </a:p>
          <a:p>
            <a:pPr marL="285750" indent="-285750">
              <a:buFont typeface="Wingdings" panose="05000000000000000000" pitchFamily="2" charset="2"/>
              <a:buChar char="Ø"/>
            </a:pPr>
            <a:r>
              <a:rPr lang="en-US" altLang="zh-CN" sz="3600" b="1" dirty="0" err="1">
                <a:solidFill>
                  <a:srgbClr val="000000"/>
                </a:solidFill>
                <a:ea typeface="宋体" pitchFamily="2" charset="-122"/>
              </a:rPr>
              <a:t>j</a:t>
            </a:r>
            <a:r>
              <a:rPr lang="en-US" altLang="zh-CN" sz="3600" b="1" dirty="0" err="1" smtClean="0">
                <a:solidFill>
                  <a:srgbClr val="000000"/>
                </a:solidFill>
                <a:ea typeface="宋体" pitchFamily="2" charset="-122"/>
              </a:rPr>
              <a:t>hat</a:t>
            </a:r>
            <a:endParaRPr lang="en-US" altLang="zh-CN" sz="3600" b="1" dirty="0" smtClean="0">
              <a:solidFill>
                <a:srgbClr val="000000"/>
              </a:solidFill>
              <a:ea typeface="宋体" pitchFamily="2" charset="-122"/>
            </a:endParaRPr>
          </a:p>
          <a:p>
            <a:pPr marL="285750" indent="-285750">
              <a:buFont typeface="Wingdings" panose="05000000000000000000" pitchFamily="2" charset="2"/>
              <a:buChar char="Ø"/>
            </a:pPr>
            <a:r>
              <a:rPr lang="en-US" altLang="zh-CN" sz="3600" b="1" dirty="0" err="1">
                <a:solidFill>
                  <a:srgbClr val="000000"/>
                </a:solidFill>
                <a:ea typeface="宋体" pitchFamily="2" charset="-122"/>
              </a:rPr>
              <a:t>jstat</a:t>
            </a:r>
            <a:endParaRPr lang="en-US" altLang="zh-CN" sz="3600" b="1" dirty="0">
              <a:solidFill>
                <a:srgbClr val="000000"/>
              </a:solidFill>
              <a:ea typeface="宋体" pitchFamily="2" charset="-122"/>
            </a:endParaRPr>
          </a:p>
          <a:p>
            <a:pPr marL="285750" indent="-285750">
              <a:buFont typeface="Wingdings" panose="05000000000000000000" pitchFamily="2" charset="2"/>
              <a:buChar char="Ø"/>
            </a:pPr>
            <a:endParaRPr lang="en-US" altLang="zh-CN" sz="3600" b="1" dirty="0">
              <a:solidFill>
                <a:srgbClr val="000000"/>
              </a:solidFill>
              <a:ea typeface="宋体" pitchFamily="2" charset="-122"/>
            </a:endParaRPr>
          </a:p>
        </p:txBody>
      </p:sp>
    </p:spTree>
    <p:extLst>
      <p:ext uri="{BB962C8B-B14F-4D97-AF65-F5344CB8AC3E}">
        <p14:creationId xmlns:p14="http://schemas.microsoft.com/office/powerpoint/2010/main" val="239702357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Thread Dump</a:t>
            </a:r>
            <a:r>
              <a:rPr lang="zh-CN" altLang="en-US" dirty="0" smtClean="0">
                <a:solidFill>
                  <a:schemeClr val="accent1"/>
                </a:solidFill>
                <a:ea typeface="宋体" pitchFamily="2" charset="-122"/>
              </a:rPr>
              <a:t>可以分析</a:t>
            </a:r>
            <a:r>
              <a:rPr lang="zh-CN" altLang="en-US" dirty="0">
                <a:solidFill>
                  <a:schemeClr val="accent1"/>
                </a:solidFill>
                <a:ea typeface="宋体" pitchFamily="2" charset="-122"/>
              </a:rPr>
              <a:t>的</a:t>
            </a:r>
            <a:r>
              <a:rPr lang="zh-CN" altLang="en-US" dirty="0" smtClean="0">
                <a:solidFill>
                  <a:schemeClr val="accent1"/>
                </a:solidFill>
                <a:ea typeface="宋体" pitchFamily="2" charset="-122"/>
              </a:rPr>
              <a:t>问题</a:t>
            </a:r>
            <a:endParaRPr lang="en-US" altLang="zh-CN" dirty="0" smtClean="0">
              <a:solidFill>
                <a:schemeClr val="accent1"/>
              </a:solidFill>
              <a:ea typeface="宋体" pitchFamily="2" charset="-122"/>
            </a:endParaRPr>
          </a:p>
        </p:txBody>
      </p:sp>
      <p:sp>
        <p:nvSpPr>
          <p:cNvPr id="4119" name="Text Box 49"/>
          <p:cNvSpPr txBox="1">
            <a:spLocks noChangeArrowheads="1"/>
          </p:cNvSpPr>
          <p:nvPr/>
        </p:nvSpPr>
        <p:spPr bwMode="gray">
          <a:xfrm>
            <a:off x="457200" y="1412776"/>
            <a:ext cx="8651304"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2800" b="1" dirty="0" err="1" smtClean="0">
                <a:solidFill>
                  <a:srgbClr val="000000"/>
                </a:solidFill>
                <a:ea typeface="宋体" pitchFamily="2" charset="-122"/>
              </a:rPr>
              <a:t>Cpu</a:t>
            </a:r>
            <a:r>
              <a:rPr lang="en-US" altLang="zh-CN" sz="2800" b="1" dirty="0" smtClean="0">
                <a:solidFill>
                  <a:srgbClr val="000000"/>
                </a:solidFill>
                <a:ea typeface="宋体" pitchFamily="2" charset="-122"/>
              </a:rPr>
              <a:t> </a:t>
            </a:r>
            <a:r>
              <a:rPr lang="en-US" altLang="zh-CN" sz="2800" b="1" dirty="0">
                <a:solidFill>
                  <a:srgbClr val="000000"/>
                </a:solidFill>
                <a:ea typeface="宋体" pitchFamily="2" charset="-122"/>
              </a:rPr>
              <a:t>high rate</a:t>
            </a:r>
            <a:endParaRPr lang="zh-CN" altLang="en-US" sz="2800" b="1" dirty="0">
              <a:solidFill>
                <a:srgbClr val="000000"/>
              </a:solidFill>
              <a:ea typeface="宋体" pitchFamily="2" charset="-122"/>
            </a:endParaRPr>
          </a:p>
          <a:p>
            <a:pPr marL="285750" indent="-285750">
              <a:buFont typeface="Wingdings" panose="05000000000000000000" pitchFamily="2" charset="2"/>
              <a:buChar char="Ø"/>
            </a:pPr>
            <a:r>
              <a:rPr lang="en-US" altLang="zh-CN" sz="2800" b="1" dirty="0" smtClean="0">
                <a:solidFill>
                  <a:srgbClr val="000000"/>
                </a:solidFill>
                <a:ea typeface="宋体" pitchFamily="2" charset="-122"/>
              </a:rPr>
              <a:t>System </a:t>
            </a:r>
            <a:r>
              <a:rPr lang="en-US" altLang="zh-CN" sz="2800" b="1" dirty="0">
                <a:solidFill>
                  <a:srgbClr val="000000"/>
                </a:solidFill>
                <a:ea typeface="宋体" pitchFamily="2" charset="-122"/>
              </a:rPr>
              <a:t>hangs, no response</a:t>
            </a:r>
            <a:endParaRPr lang="zh-CN" altLang="en-US" sz="2800" b="1" dirty="0">
              <a:solidFill>
                <a:srgbClr val="000000"/>
              </a:solidFill>
              <a:ea typeface="宋体" pitchFamily="2" charset="-122"/>
            </a:endParaRPr>
          </a:p>
          <a:p>
            <a:pPr marL="285750" indent="-285750">
              <a:buFont typeface="Wingdings" panose="05000000000000000000" pitchFamily="2" charset="2"/>
              <a:buChar char="Ø"/>
            </a:pPr>
            <a:r>
              <a:rPr lang="en-US" altLang="zh-CN" sz="2800" b="1" dirty="0">
                <a:solidFill>
                  <a:srgbClr val="000000"/>
                </a:solidFill>
                <a:ea typeface="宋体" pitchFamily="2" charset="-122"/>
              </a:rPr>
              <a:t>System is running slower and slower</a:t>
            </a:r>
            <a:endParaRPr lang="zh-CN" altLang="en-US" sz="2800" b="1" dirty="0">
              <a:solidFill>
                <a:srgbClr val="000000"/>
              </a:solidFill>
              <a:ea typeface="宋体" pitchFamily="2" charset="-122"/>
            </a:endParaRPr>
          </a:p>
          <a:p>
            <a:pPr marL="285750" indent="-285750">
              <a:buFont typeface="Wingdings" panose="05000000000000000000" pitchFamily="2" charset="2"/>
              <a:buChar char="Ø"/>
            </a:pPr>
            <a:r>
              <a:rPr lang="en-US" altLang="zh-CN" sz="2800" b="1" dirty="0">
                <a:solidFill>
                  <a:srgbClr val="000000"/>
                </a:solidFill>
                <a:ea typeface="宋体" pitchFamily="2" charset="-122"/>
              </a:rPr>
              <a:t>Performance </a:t>
            </a:r>
            <a:r>
              <a:rPr lang="en-US" altLang="zh-CN" sz="2800" b="1" dirty="0" smtClean="0">
                <a:solidFill>
                  <a:srgbClr val="000000"/>
                </a:solidFill>
                <a:ea typeface="宋体" pitchFamily="2" charset="-122"/>
              </a:rPr>
              <a:t>bottlenecks(</a:t>
            </a:r>
            <a:r>
              <a:rPr lang="en-US" altLang="zh-CN" sz="2800" b="1" dirty="0" err="1" smtClean="0">
                <a:solidFill>
                  <a:srgbClr val="000000"/>
                </a:solidFill>
                <a:ea typeface="宋体" pitchFamily="2" charset="-122"/>
              </a:rPr>
              <a:t>Cpu</a:t>
            </a:r>
            <a:r>
              <a:rPr lang="en-US" altLang="zh-CN" sz="2800" b="1" dirty="0" smtClean="0">
                <a:solidFill>
                  <a:srgbClr val="000000"/>
                </a:solidFill>
                <a:ea typeface="宋体" pitchFamily="2" charset="-122"/>
              </a:rPr>
              <a:t> Memory </a:t>
            </a:r>
            <a:r>
              <a:rPr lang="en-US" altLang="zh-CN" sz="2800" b="1" dirty="0" err="1" smtClean="0">
                <a:solidFill>
                  <a:srgbClr val="000000"/>
                </a:solidFill>
                <a:ea typeface="宋体" pitchFamily="2" charset="-122"/>
              </a:rPr>
              <a:t>etc</a:t>
            </a:r>
            <a:r>
              <a:rPr lang="en-US" altLang="zh-CN" sz="2800" b="1" dirty="0" smtClean="0">
                <a:solidFill>
                  <a:srgbClr val="000000"/>
                </a:solidFill>
                <a:ea typeface="宋体" pitchFamily="2" charset="-122"/>
              </a:rPr>
              <a:t>)</a:t>
            </a:r>
            <a:endParaRPr lang="zh-CN" altLang="en-US" sz="2800" b="1" dirty="0">
              <a:solidFill>
                <a:srgbClr val="000000"/>
              </a:solidFill>
              <a:ea typeface="宋体" pitchFamily="2" charset="-122"/>
            </a:endParaRPr>
          </a:p>
          <a:p>
            <a:pPr marL="285750" indent="-285750">
              <a:buFont typeface="Wingdings" panose="05000000000000000000" pitchFamily="2" charset="2"/>
              <a:buChar char="Ø"/>
            </a:pPr>
            <a:r>
              <a:rPr lang="en-US" altLang="zh-CN" sz="2800" b="1" dirty="0">
                <a:solidFill>
                  <a:srgbClr val="000000"/>
                </a:solidFill>
                <a:ea typeface="宋体" pitchFamily="2" charset="-122"/>
              </a:rPr>
              <a:t>Thread </a:t>
            </a:r>
            <a:r>
              <a:rPr lang="en-US" altLang="zh-CN" sz="2800" b="1" dirty="0" smtClean="0">
                <a:solidFill>
                  <a:srgbClr val="000000"/>
                </a:solidFill>
                <a:ea typeface="宋体" pitchFamily="2" charset="-122"/>
              </a:rPr>
              <a:t>deadlock</a:t>
            </a:r>
          </a:p>
          <a:p>
            <a:pPr marL="285750" indent="-285750">
              <a:buFont typeface="Wingdings" panose="05000000000000000000" pitchFamily="2" charset="2"/>
              <a:buChar char="Ø"/>
            </a:pPr>
            <a:r>
              <a:rPr lang="en-US" altLang="zh-CN" sz="2800" b="1" dirty="0" smtClean="0">
                <a:solidFill>
                  <a:srgbClr val="000000"/>
                </a:solidFill>
                <a:ea typeface="宋体" pitchFamily="2" charset="-122"/>
              </a:rPr>
              <a:t>Death cycle</a:t>
            </a:r>
          </a:p>
          <a:p>
            <a:pPr marL="285750" indent="-285750">
              <a:buFont typeface="Wingdings" panose="05000000000000000000" pitchFamily="2" charset="2"/>
              <a:buChar char="Ø"/>
            </a:pPr>
            <a:r>
              <a:rPr lang="en-US" altLang="zh-CN" sz="2800" b="1" dirty="0" smtClean="0">
                <a:solidFill>
                  <a:srgbClr val="000000"/>
                </a:solidFill>
                <a:ea typeface="宋体" pitchFamily="2" charset="-122"/>
              </a:rPr>
              <a:t>Thread starvation</a:t>
            </a:r>
          </a:p>
          <a:p>
            <a:pPr marL="285750" indent="-285750">
              <a:buFont typeface="Wingdings" panose="05000000000000000000" pitchFamily="2" charset="2"/>
              <a:buChar char="Ø"/>
            </a:pPr>
            <a:r>
              <a:rPr lang="en-US" altLang="zh-CN" sz="2800" b="1" dirty="0" smtClean="0">
                <a:solidFill>
                  <a:srgbClr val="000000"/>
                </a:solidFill>
                <a:ea typeface="宋体" pitchFamily="2" charset="-122"/>
              </a:rPr>
              <a:t>Too </a:t>
            </a:r>
            <a:r>
              <a:rPr lang="en-US" altLang="zh-CN" sz="2800" b="1" dirty="0">
                <a:solidFill>
                  <a:srgbClr val="000000"/>
                </a:solidFill>
                <a:ea typeface="宋体" pitchFamily="2" charset="-122"/>
              </a:rPr>
              <a:t>many threads cause the system to </a:t>
            </a:r>
            <a:r>
              <a:rPr lang="en-US" altLang="zh-CN" sz="2800" b="1" dirty="0" smtClean="0">
                <a:solidFill>
                  <a:srgbClr val="000000"/>
                </a:solidFill>
                <a:ea typeface="宋体" pitchFamily="2" charset="-122"/>
              </a:rPr>
              <a:t>fail</a:t>
            </a:r>
          </a:p>
        </p:txBody>
      </p:sp>
    </p:spTree>
    <p:extLst>
      <p:ext uri="{BB962C8B-B14F-4D97-AF65-F5344CB8AC3E}">
        <p14:creationId xmlns:p14="http://schemas.microsoft.com/office/powerpoint/2010/main" val="2202531413"/>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thread dump</a:t>
            </a:r>
            <a:r>
              <a:rPr lang="zh-CN" altLang="en-US" dirty="0" smtClean="0">
                <a:solidFill>
                  <a:schemeClr val="accent1"/>
                </a:solidFill>
                <a:ea typeface="宋体" pitchFamily="2" charset="-122"/>
              </a:rPr>
              <a:t>要</a:t>
            </a:r>
            <a:r>
              <a:rPr lang="zh-CN" altLang="en-US" dirty="0">
                <a:solidFill>
                  <a:schemeClr val="accent1"/>
                </a:solidFill>
                <a:ea typeface="宋体" pitchFamily="2" charset="-122"/>
              </a:rPr>
              <a:t>留意下面几种状态</a:t>
            </a:r>
            <a:endParaRPr lang="en-US" altLang="zh-CN" dirty="0" smtClean="0">
              <a:solidFill>
                <a:schemeClr val="accent1"/>
              </a:solidFill>
              <a:ea typeface="宋体" pitchFamily="2" charset="-122"/>
            </a:endParaRPr>
          </a:p>
        </p:txBody>
      </p:sp>
      <p:sp>
        <p:nvSpPr>
          <p:cNvPr id="5" name="Text Box 49"/>
          <p:cNvSpPr txBox="1">
            <a:spLocks noChangeArrowheads="1"/>
          </p:cNvSpPr>
          <p:nvPr/>
        </p:nvSpPr>
        <p:spPr bwMode="gray">
          <a:xfrm>
            <a:off x="457200" y="1201887"/>
            <a:ext cx="6447184"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2800" b="1" dirty="0">
                <a:solidFill>
                  <a:srgbClr val="FF0000"/>
                </a:solidFill>
                <a:ea typeface="宋体" pitchFamily="2" charset="-122"/>
              </a:rPr>
              <a:t>Deadlock</a:t>
            </a:r>
            <a:endParaRPr lang="en-US" altLang="zh-CN" sz="2800" b="1" dirty="0" smtClean="0">
              <a:solidFill>
                <a:srgbClr val="FF0000"/>
              </a:solidFill>
              <a:ea typeface="宋体" pitchFamily="2" charset="-122"/>
            </a:endParaRPr>
          </a:p>
          <a:p>
            <a:pPr marL="285750" indent="-285750">
              <a:buFont typeface="Wingdings" panose="05000000000000000000" pitchFamily="2" charset="2"/>
              <a:buChar char="Ø"/>
            </a:pPr>
            <a:r>
              <a:rPr lang="en-US" altLang="zh-CN" sz="2800" b="1" dirty="0" smtClean="0">
                <a:solidFill>
                  <a:srgbClr val="FF0000"/>
                </a:solidFill>
                <a:ea typeface="宋体" pitchFamily="2" charset="-122"/>
              </a:rPr>
              <a:t>Waiting </a:t>
            </a:r>
            <a:r>
              <a:rPr lang="en-US" altLang="zh-CN" sz="2800" b="1" dirty="0">
                <a:solidFill>
                  <a:srgbClr val="FF0000"/>
                </a:solidFill>
                <a:ea typeface="宋体" pitchFamily="2" charset="-122"/>
              </a:rPr>
              <a:t>on condition</a:t>
            </a:r>
            <a:endParaRPr lang="en-US" altLang="zh-CN" sz="2800" b="1" dirty="0" smtClean="0">
              <a:solidFill>
                <a:srgbClr val="FF0000"/>
              </a:solidFill>
              <a:ea typeface="宋体" pitchFamily="2" charset="-122"/>
            </a:endParaRPr>
          </a:p>
          <a:p>
            <a:pPr marL="285750" indent="-285750">
              <a:buFont typeface="Wingdings" panose="05000000000000000000" pitchFamily="2" charset="2"/>
              <a:buChar char="Ø"/>
            </a:pPr>
            <a:r>
              <a:rPr lang="en-US" altLang="zh-CN" sz="2800" b="1" dirty="0" smtClean="0">
                <a:solidFill>
                  <a:srgbClr val="FF0000"/>
                </a:solidFill>
                <a:ea typeface="宋体" pitchFamily="2" charset="-122"/>
              </a:rPr>
              <a:t>Waiting </a:t>
            </a:r>
            <a:r>
              <a:rPr lang="en-US" altLang="zh-CN" sz="2800" b="1" dirty="0">
                <a:solidFill>
                  <a:srgbClr val="FF0000"/>
                </a:solidFill>
                <a:ea typeface="宋体" pitchFamily="2" charset="-122"/>
              </a:rPr>
              <a:t>on monitor entry</a:t>
            </a:r>
            <a:endParaRPr lang="en-US" altLang="zh-CN" sz="2800" b="1" dirty="0" smtClean="0">
              <a:solidFill>
                <a:srgbClr val="FF0000"/>
              </a:solidFill>
              <a:ea typeface="宋体" pitchFamily="2" charset="-122"/>
            </a:endParaRPr>
          </a:p>
          <a:p>
            <a:pPr marL="285750" indent="-285750">
              <a:buFont typeface="Wingdings" panose="05000000000000000000" pitchFamily="2" charset="2"/>
              <a:buChar char="Ø"/>
            </a:pPr>
            <a:r>
              <a:rPr lang="en-US" altLang="zh-CN" sz="2800" b="1" dirty="0">
                <a:solidFill>
                  <a:srgbClr val="FF0000"/>
                </a:solidFill>
                <a:ea typeface="宋体" pitchFamily="2" charset="-122"/>
              </a:rPr>
              <a:t>Blocked</a:t>
            </a:r>
            <a:endParaRPr lang="en-US" altLang="zh-CN" sz="2800" b="1" dirty="0" smtClean="0">
              <a:solidFill>
                <a:srgbClr val="FF0000"/>
              </a:solidFill>
              <a:ea typeface="宋体" pitchFamily="2" charset="-122"/>
            </a:endParaRPr>
          </a:p>
          <a:p>
            <a:pPr marL="285750" indent="-285750">
              <a:buFont typeface="Wingdings" panose="05000000000000000000" pitchFamily="2" charset="2"/>
              <a:buChar char="Ø"/>
            </a:pPr>
            <a:r>
              <a:rPr lang="en-US" altLang="zh-CN" sz="2800" b="1" dirty="0" smtClean="0">
                <a:solidFill>
                  <a:srgbClr val="000000"/>
                </a:solidFill>
                <a:ea typeface="宋体" pitchFamily="2" charset="-122"/>
              </a:rPr>
              <a:t>Runnable</a:t>
            </a:r>
          </a:p>
          <a:p>
            <a:pPr marL="285750" indent="-285750">
              <a:buFont typeface="Wingdings" panose="05000000000000000000" pitchFamily="2" charset="2"/>
              <a:buChar char="Ø"/>
            </a:pPr>
            <a:r>
              <a:rPr lang="en-US" altLang="zh-CN" sz="2800" b="1" dirty="0" smtClean="0">
                <a:solidFill>
                  <a:srgbClr val="000000"/>
                </a:solidFill>
                <a:ea typeface="宋体" pitchFamily="2" charset="-122"/>
              </a:rPr>
              <a:t>Suspended</a:t>
            </a:r>
          </a:p>
          <a:p>
            <a:pPr marL="285750" indent="-285750">
              <a:buFont typeface="Wingdings" panose="05000000000000000000" pitchFamily="2" charset="2"/>
              <a:buChar char="Ø"/>
            </a:pPr>
            <a:r>
              <a:rPr lang="en-US" altLang="zh-CN" sz="2800" b="1" dirty="0" err="1" smtClean="0">
                <a:solidFill>
                  <a:srgbClr val="000000"/>
                </a:solidFill>
                <a:ea typeface="宋体" pitchFamily="2" charset="-122"/>
              </a:rPr>
              <a:t>Object.wait</a:t>
            </a:r>
            <a:r>
              <a:rPr lang="en-US" altLang="zh-CN" sz="2800" b="1" dirty="0">
                <a:solidFill>
                  <a:srgbClr val="000000"/>
                </a:solidFill>
                <a:ea typeface="宋体" pitchFamily="2" charset="-122"/>
              </a:rPr>
              <a:t>() </a:t>
            </a:r>
            <a:r>
              <a:rPr lang="en-US" altLang="zh-CN" sz="2800" b="1" dirty="0" smtClean="0">
                <a:solidFill>
                  <a:srgbClr val="000000"/>
                </a:solidFill>
                <a:ea typeface="宋体" pitchFamily="2" charset="-122"/>
              </a:rPr>
              <a:t>or</a:t>
            </a:r>
            <a:r>
              <a:rPr lang="zh-CN" altLang="en-US" sz="2800" b="1" dirty="0" smtClean="0">
                <a:solidFill>
                  <a:srgbClr val="000000"/>
                </a:solidFill>
                <a:ea typeface="宋体" pitchFamily="2" charset="-122"/>
              </a:rPr>
              <a:t> </a:t>
            </a:r>
            <a:r>
              <a:rPr lang="en-US" altLang="zh-CN" sz="2800" b="1" dirty="0" smtClean="0">
                <a:solidFill>
                  <a:srgbClr val="000000"/>
                </a:solidFill>
                <a:ea typeface="宋体" pitchFamily="2" charset="-122"/>
              </a:rPr>
              <a:t>TIMED_WAITING</a:t>
            </a:r>
          </a:p>
          <a:p>
            <a:pPr marL="285750" indent="-285750">
              <a:buFont typeface="Wingdings" panose="05000000000000000000" pitchFamily="2" charset="2"/>
              <a:buChar char="Ø"/>
            </a:pPr>
            <a:r>
              <a:rPr lang="en-US" altLang="zh-CN" sz="2800" b="1" dirty="0">
                <a:solidFill>
                  <a:srgbClr val="000000"/>
                </a:solidFill>
                <a:ea typeface="宋体" pitchFamily="2" charset="-122"/>
              </a:rPr>
              <a:t>Parked</a:t>
            </a:r>
          </a:p>
          <a:p>
            <a:pPr marL="285750" indent="-285750">
              <a:buFont typeface="Wingdings" panose="05000000000000000000" pitchFamily="2" charset="2"/>
              <a:buChar char="Ø"/>
            </a:pPr>
            <a:endParaRPr lang="en-US" altLang="zh-CN" sz="2800" b="1" dirty="0">
              <a:solidFill>
                <a:srgbClr val="000000"/>
              </a:solidFill>
              <a:ea typeface="宋体" pitchFamily="2" charset="-122"/>
            </a:endParaRPr>
          </a:p>
        </p:txBody>
      </p:sp>
    </p:spTree>
    <p:extLst>
      <p:ext uri="{BB962C8B-B14F-4D97-AF65-F5344CB8AC3E}">
        <p14:creationId xmlns:p14="http://schemas.microsoft.com/office/powerpoint/2010/main" val="17569542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457200" y="533400"/>
            <a:ext cx="8579296" cy="563563"/>
          </a:xfrm>
        </p:spPr>
        <p:txBody>
          <a:bodyPr/>
          <a:lstStyle/>
          <a:p>
            <a:r>
              <a:rPr lang="en-US" altLang="zh-CN" dirty="0">
                <a:solidFill>
                  <a:schemeClr val="accent1"/>
                </a:solidFill>
                <a:ea typeface="宋体" pitchFamily="2" charset="-122"/>
              </a:rPr>
              <a:t>thread </a:t>
            </a:r>
            <a:r>
              <a:rPr lang="en-US" altLang="zh-CN" dirty="0" smtClean="0">
                <a:solidFill>
                  <a:schemeClr val="accent1"/>
                </a:solidFill>
                <a:ea typeface="宋体" pitchFamily="2" charset="-122"/>
              </a:rPr>
              <a:t>dump Feature </a:t>
            </a:r>
            <a:r>
              <a:rPr lang="en-US" altLang="zh-CN" dirty="0">
                <a:solidFill>
                  <a:schemeClr val="accent1"/>
                </a:solidFill>
                <a:ea typeface="宋体" pitchFamily="2" charset="-122"/>
              </a:rPr>
              <a:t>interpretation</a:t>
            </a:r>
            <a:endParaRPr lang="en-US" altLang="zh-CN" dirty="0" smtClean="0">
              <a:solidFill>
                <a:schemeClr val="accent1"/>
              </a:solidFill>
              <a:ea typeface="宋体" pitchFamily="2" charset="-122"/>
            </a:endParaRPr>
          </a:p>
        </p:txBody>
      </p:sp>
      <p:sp>
        <p:nvSpPr>
          <p:cNvPr id="5" name="Text Box 49"/>
          <p:cNvSpPr txBox="1">
            <a:spLocks noChangeArrowheads="1"/>
          </p:cNvSpPr>
          <p:nvPr/>
        </p:nvSpPr>
        <p:spPr bwMode="gray">
          <a:xfrm>
            <a:off x="457200" y="1201887"/>
            <a:ext cx="8651304"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2000" b="1" dirty="0">
                <a:solidFill>
                  <a:srgbClr val="000000"/>
                </a:solidFill>
                <a:ea typeface="宋体" pitchFamily="2" charset="-122"/>
              </a:rPr>
              <a:t>at </a:t>
            </a:r>
            <a:r>
              <a:rPr lang="en-US" altLang="zh-CN" sz="2000" b="1" dirty="0" err="1">
                <a:solidFill>
                  <a:srgbClr val="000000"/>
                </a:solidFill>
                <a:ea typeface="宋体" pitchFamily="2" charset="-122"/>
              </a:rPr>
              <a:t>java.util.logging.LogManager</a:t>
            </a:r>
            <a:r>
              <a:rPr lang="en-US" altLang="zh-CN" sz="2000" b="1" dirty="0">
                <a:solidFill>
                  <a:srgbClr val="000000"/>
                </a:solidFill>
                <a:ea typeface="宋体" pitchFamily="2" charset="-122"/>
              </a:rPr>
              <a:t>.&lt;</a:t>
            </a:r>
            <a:r>
              <a:rPr lang="en-US" altLang="zh-CN" sz="2000" b="1" dirty="0" err="1">
                <a:solidFill>
                  <a:srgbClr val="000000"/>
                </a:solidFill>
                <a:ea typeface="宋体" pitchFamily="2" charset="-122"/>
              </a:rPr>
              <a:t>clinit</a:t>
            </a:r>
            <a:r>
              <a:rPr lang="en-US" altLang="zh-CN" sz="2000" b="1" dirty="0">
                <a:solidFill>
                  <a:srgbClr val="000000"/>
                </a:solidFill>
                <a:ea typeface="宋体" pitchFamily="2" charset="-122"/>
              </a:rPr>
              <a:t>&gt;(LogManager.java:156)</a:t>
            </a:r>
          </a:p>
          <a:p>
            <a:pPr marL="285750" indent="-285750">
              <a:buFont typeface="Wingdings" panose="05000000000000000000" pitchFamily="2" charset="2"/>
              <a:buChar char="Ø"/>
            </a:pPr>
            <a:r>
              <a:rPr lang="en-US" altLang="zh-CN" sz="2000" b="1" dirty="0">
                <a:solidFill>
                  <a:srgbClr val="000000"/>
                </a:solidFill>
                <a:ea typeface="宋体" pitchFamily="2" charset="-122"/>
              </a:rPr>
              <a:t>at </a:t>
            </a:r>
            <a:r>
              <a:rPr lang="en-US" altLang="zh-CN" sz="2000" b="1" dirty="0" err="1">
                <a:solidFill>
                  <a:srgbClr val="000000"/>
                </a:solidFill>
                <a:ea typeface="宋体" pitchFamily="2" charset="-122"/>
              </a:rPr>
              <a:t>java.lang.UNIXProcess</a:t>
            </a:r>
            <a:r>
              <a:rPr lang="en-US" altLang="zh-CN" sz="2000" b="1" dirty="0">
                <a:solidFill>
                  <a:srgbClr val="000000"/>
                </a:solidFill>
                <a:ea typeface="宋体" pitchFamily="2" charset="-122"/>
              </a:rPr>
              <a:t>.&lt;</a:t>
            </a:r>
            <a:r>
              <a:rPr lang="en-US" altLang="zh-CN" sz="2000" b="1" dirty="0" err="1">
                <a:solidFill>
                  <a:srgbClr val="000000"/>
                </a:solidFill>
                <a:ea typeface="宋体" pitchFamily="2" charset="-122"/>
              </a:rPr>
              <a:t>init</a:t>
            </a:r>
            <a:r>
              <a:rPr lang="en-US" altLang="zh-CN" sz="2000" b="1" dirty="0">
                <a:solidFill>
                  <a:srgbClr val="000000"/>
                </a:solidFill>
                <a:ea typeface="宋体" pitchFamily="2" charset="-122"/>
              </a:rPr>
              <a:t>&gt;;(UNIXProcess.java:156)</a:t>
            </a:r>
          </a:p>
          <a:p>
            <a:pPr marL="285750" indent="-285750">
              <a:buFont typeface="Wingdings" panose="05000000000000000000" pitchFamily="2" charset="2"/>
              <a:buChar char="Ø"/>
            </a:pPr>
            <a:r>
              <a:rPr lang="en-US" altLang="zh-CN" sz="2000" b="1" dirty="0">
                <a:solidFill>
                  <a:srgbClr val="000000"/>
                </a:solidFill>
                <a:ea typeface="宋体" pitchFamily="2" charset="-122"/>
              </a:rPr>
              <a:t>at </a:t>
            </a:r>
            <a:r>
              <a:rPr lang="en-US" altLang="zh-CN" sz="2000" b="1" dirty="0" err="1">
                <a:solidFill>
                  <a:srgbClr val="000000"/>
                </a:solidFill>
                <a:ea typeface="宋体" pitchFamily="2" charset="-122"/>
              </a:rPr>
              <a:t>java.lang.UNIXProcess.forkAndExec</a:t>
            </a:r>
            <a:r>
              <a:rPr lang="en-US" altLang="zh-CN" sz="2000" b="1" dirty="0">
                <a:solidFill>
                  <a:srgbClr val="000000"/>
                </a:solidFill>
                <a:ea typeface="宋体" pitchFamily="2" charset="-122"/>
              </a:rPr>
              <a:t>(Native Method)</a:t>
            </a:r>
          </a:p>
          <a:p>
            <a:pPr marL="285750" indent="-285750">
              <a:buFont typeface="Wingdings" panose="05000000000000000000" pitchFamily="2" charset="2"/>
              <a:buChar char="Ø"/>
            </a:pPr>
            <a:r>
              <a:rPr lang="en-US" altLang="zh-CN" sz="2000" b="1" dirty="0">
                <a:solidFill>
                  <a:srgbClr val="000000"/>
                </a:solidFill>
                <a:ea typeface="宋体" pitchFamily="2" charset="-122"/>
              </a:rPr>
              <a:t>at org/apache/axis/client/</a:t>
            </a:r>
            <a:r>
              <a:rPr lang="en-US" altLang="zh-CN" sz="2000" b="1" dirty="0" err="1">
                <a:solidFill>
                  <a:srgbClr val="000000"/>
                </a:solidFill>
                <a:ea typeface="宋体" pitchFamily="2" charset="-122"/>
              </a:rPr>
              <a:t>Call.invoke</a:t>
            </a:r>
            <a:r>
              <a:rPr lang="en-US" altLang="zh-CN" sz="2000" b="1" dirty="0">
                <a:solidFill>
                  <a:srgbClr val="000000"/>
                </a:solidFill>
                <a:ea typeface="宋体" pitchFamily="2" charset="-122"/>
              </a:rPr>
              <a:t>(Call.java:2467)(Compiled Code</a:t>
            </a:r>
            <a:r>
              <a:rPr lang="en-US" altLang="zh-CN" sz="2000" b="1" dirty="0" smtClean="0">
                <a:solidFill>
                  <a:srgbClr val="000000"/>
                </a:solidFill>
                <a:ea typeface="宋体" pitchFamily="2" charset="-122"/>
              </a:rPr>
              <a:t>)</a:t>
            </a:r>
          </a:p>
          <a:p>
            <a:pPr marL="285750" indent="-285750">
              <a:buFont typeface="Wingdings" panose="05000000000000000000" pitchFamily="2" charset="2"/>
              <a:buChar char="Ø"/>
            </a:pPr>
            <a:endParaRPr lang="en-US" altLang="zh-CN" sz="2000" b="1" dirty="0" smtClean="0">
              <a:solidFill>
                <a:srgbClr val="000000"/>
              </a:solidFill>
              <a:ea typeface="宋体" pitchFamily="2" charset="-122"/>
            </a:endParaRPr>
          </a:p>
          <a:p>
            <a:pPr marL="285750" indent="-285750">
              <a:buFont typeface="Wingdings" panose="05000000000000000000" pitchFamily="2" charset="2"/>
              <a:buChar char="Ø"/>
            </a:pPr>
            <a:r>
              <a:rPr lang="en-US" altLang="zh-CN" sz="2000" b="1" dirty="0" smtClean="0">
                <a:solidFill>
                  <a:srgbClr val="7030A0"/>
                </a:solidFill>
                <a:ea typeface="宋体" pitchFamily="2" charset="-122"/>
              </a:rPr>
              <a:t>Lock </a:t>
            </a:r>
            <a:endParaRPr lang="zh-CN" altLang="en-US" sz="2000" b="1" dirty="0">
              <a:solidFill>
                <a:srgbClr val="7030A0"/>
              </a:solidFill>
              <a:ea typeface="宋体" pitchFamily="2" charset="-122"/>
            </a:endParaRPr>
          </a:p>
          <a:p>
            <a:pPr marL="285750" indent="-285750">
              <a:buFont typeface="Wingdings" panose="05000000000000000000" pitchFamily="2" charset="2"/>
              <a:buChar char="Ø"/>
            </a:pPr>
            <a:r>
              <a:rPr lang="en-US" altLang="zh-CN" sz="2000" b="1" dirty="0" smtClean="0">
                <a:solidFill>
                  <a:srgbClr val="000000"/>
                </a:solidFill>
                <a:ea typeface="宋体" pitchFamily="2" charset="-122"/>
              </a:rPr>
              <a:t>locked </a:t>
            </a:r>
            <a:r>
              <a:rPr lang="en-US" altLang="zh-CN" sz="2000" b="1" dirty="0">
                <a:solidFill>
                  <a:srgbClr val="000000"/>
                </a:solidFill>
                <a:ea typeface="宋体" pitchFamily="2" charset="-122"/>
              </a:rPr>
              <a:t>&lt;0x22bffb60&gt;</a:t>
            </a:r>
          </a:p>
          <a:p>
            <a:pPr marL="285750" indent="-285750">
              <a:buFont typeface="Wingdings" panose="05000000000000000000" pitchFamily="2" charset="2"/>
              <a:buChar char="Ø"/>
            </a:pPr>
            <a:r>
              <a:rPr lang="en-US" altLang="zh-CN" sz="2000" b="1" dirty="0" smtClean="0">
                <a:solidFill>
                  <a:srgbClr val="000000"/>
                </a:solidFill>
                <a:ea typeface="宋体" pitchFamily="2" charset="-122"/>
              </a:rPr>
              <a:t>waiting </a:t>
            </a:r>
            <a:r>
              <a:rPr lang="en-US" altLang="zh-CN" sz="2000" b="1" dirty="0">
                <a:solidFill>
                  <a:srgbClr val="000000"/>
                </a:solidFill>
                <a:ea typeface="宋体" pitchFamily="2" charset="-122"/>
              </a:rPr>
              <a:t>to lock &lt;0x22bffb60&gt;</a:t>
            </a:r>
          </a:p>
          <a:p>
            <a:pPr marL="285750" indent="-285750">
              <a:buFont typeface="Wingdings" panose="05000000000000000000" pitchFamily="2" charset="2"/>
              <a:buChar char="Ø"/>
            </a:pPr>
            <a:r>
              <a:rPr lang="en-US" altLang="zh-CN" sz="2000" b="1" dirty="0" smtClean="0">
                <a:solidFill>
                  <a:srgbClr val="000000"/>
                </a:solidFill>
                <a:ea typeface="宋体" pitchFamily="2" charset="-122"/>
              </a:rPr>
              <a:t>waiting </a:t>
            </a:r>
            <a:r>
              <a:rPr lang="en-US" altLang="zh-CN" sz="2000" b="1" dirty="0">
                <a:solidFill>
                  <a:srgbClr val="000000"/>
                </a:solidFill>
                <a:ea typeface="宋体" pitchFamily="2" charset="-122"/>
              </a:rPr>
              <a:t>on &lt;0x22c03c60&gt;</a:t>
            </a:r>
          </a:p>
        </p:txBody>
      </p:sp>
    </p:spTree>
    <p:extLst>
      <p:ext uri="{BB962C8B-B14F-4D97-AF65-F5344CB8AC3E}">
        <p14:creationId xmlns:p14="http://schemas.microsoft.com/office/powerpoint/2010/main" val="174984538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Monitor Lock</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1340768"/>
            <a:ext cx="7705725" cy="4305300"/>
          </a:xfrm>
          <a:prstGeom prst="rect">
            <a:avLst/>
          </a:prstGeom>
        </p:spPr>
      </p:pic>
    </p:spTree>
    <p:extLst>
      <p:ext uri="{BB962C8B-B14F-4D97-AF65-F5344CB8AC3E}">
        <p14:creationId xmlns:p14="http://schemas.microsoft.com/office/powerpoint/2010/main" val="3489208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dirty="0" smtClean="0">
                <a:solidFill>
                  <a:schemeClr val="accent1"/>
                </a:solidFill>
                <a:ea typeface="宋体" pitchFamily="2" charset="-122"/>
              </a:rPr>
              <a:t>主流的</a:t>
            </a:r>
            <a:r>
              <a:rPr lang="en-US" altLang="zh-CN" dirty="0" smtClean="0">
                <a:solidFill>
                  <a:schemeClr val="accent1"/>
                </a:solidFill>
                <a:ea typeface="宋体" pitchFamily="2" charset="-122"/>
              </a:rPr>
              <a:t>Java</a:t>
            </a:r>
            <a:r>
              <a:rPr lang="zh-CN" altLang="en-US" dirty="0" smtClean="0">
                <a:solidFill>
                  <a:schemeClr val="accent1"/>
                </a:solidFill>
                <a:ea typeface="宋体" pitchFamily="2" charset="-122"/>
              </a:rPr>
              <a:t>虚拟机</a:t>
            </a:r>
            <a:endParaRPr lang="en-US" altLang="zh-CN" dirty="0" smtClean="0">
              <a:solidFill>
                <a:schemeClr val="accent1"/>
              </a:solidFill>
              <a:ea typeface="宋体" pitchFamily="2" charset="-122"/>
            </a:endParaRPr>
          </a:p>
        </p:txBody>
      </p:sp>
      <p:sp>
        <p:nvSpPr>
          <p:cNvPr id="4119" name="Text Box 49"/>
          <p:cNvSpPr txBox="1">
            <a:spLocks noChangeArrowheads="1"/>
          </p:cNvSpPr>
          <p:nvPr/>
        </p:nvSpPr>
        <p:spPr bwMode="gray">
          <a:xfrm>
            <a:off x="460738" y="2276872"/>
            <a:ext cx="644718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600" b="1" dirty="0" smtClean="0">
                <a:solidFill>
                  <a:srgbClr val="000000"/>
                </a:solidFill>
                <a:ea typeface="宋体" pitchFamily="2" charset="-122"/>
              </a:rPr>
              <a:t>Sun </a:t>
            </a:r>
            <a:r>
              <a:rPr lang="en-US" altLang="zh-CN" sz="3600" b="1" dirty="0" err="1">
                <a:solidFill>
                  <a:srgbClr val="000000"/>
                </a:solidFill>
                <a:ea typeface="宋体" pitchFamily="2" charset="-122"/>
              </a:rPr>
              <a:t>HotSpot</a:t>
            </a:r>
            <a:r>
              <a:rPr lang="en-US" altLang="zh-CN" sz="3600" b="1" dirty="0">
                <a:solidFill>
                  <a:srgbClr val="000000"/>
                </a:solidFill>
                <a:ea typeface="宋体" pitchFamily="2" charset="-122"/>
              </a:rPr>
              <a:t> VM</a:t>
            </a:r>
            <a:endParaRPr lang="en-US" altLang="zh-CN" sz="3600" b="1" dirty="0" smtClean="0">
              <a:solidFill>
                <a:srgbClr val="000000"/>
              </a:solidFill>
              <a:ea typeface="宋体" pitchFamily="2" charset="-122"/>
            </a:endParaRPr>
          </a:p>
          <a:p>
            <a:pPr marL="285750" indent="-285750">
              <a:buFont typeface="Wingdings" panose="05000000000000000000" pitchFamily="2" charset="2"/>
              <a:buChar char="Ø"/>
            </a:pPr>
            <a:r>
              <a:rPr lang="en-US" altLang="zh-CN" sz="3600" b="1" dirty="0" smtClean="0">
                <a:solidFill>
                  <a:srgbClr val="000000"/>
                </a:solidFill>
                <a:ea typeface="宋体" pitchFamily="2" charset="-122"/>
              </a:rPr>
              <a:t>BEA </a:t>
            </a:r>
            <a:r>
              <a:rPr lang="en-US" altLang="zh-CN" sz="3600" b="1" dirty="0" err="1">
                <a:solidFill>
                  <a:srgbClr val="000000"/>
                </a:solidFill>
                <a:ea typeface="宋体" pitchFamily="2" charset="-122"/>
              </a:rPr>
              <a:t>JRockit</a:t>
            </a:r>
            <a:endParaRPr lang="en-US" altLang="zh-CN" sz="3600" b="1" dirty="0" smtClean="0">
              <a:solidFill>
                <a:srgbClr val="000000"/>
              </a:solidFill>
              <a:ea typeface="宋体" pitchFamily="2" charset="-122"/>
            </a:endParaRPr>
          </a:p>
          <a:p>
            <a:pPr marL="285750" indent="-285750">
              <a:buFont typeface="Wingdings" panose="05000000000000000000" pitchFamily="2" charset="2"/>
              <a:buChar char="Ø"/>
            </a:pPr>
            <a:r>
              <a:rPr lang="en-US" altLang="zh-CN" sz="3600" b="1" dirty="0">
                <a:solidFill>
                  <a:srgbClr val="000000"/>
                </a:solidFill>
                <a:ea typeface="宋体" pitchFamily="2" charset="-122"/>
              </a:rPr>
              <a:t>IBM J9 </a:t>
            </a:r>
            <a:r>
              <a:rPr lang="en-US" altLang="zh-CN" sz="3600" b="1" dirty="0" smtClean="0">
                <a:solidFill>
                  <a:srgbClr val="000000"/>
                </a:solidFill>
                <a:ea typeface="宋体" pitchFamily="2" charset="-122"/>
              </a:rPr>
              <a:t>VM</a:t>
            </a:r>
          </a:p>
          <a:p>
            <a:pPr marL="285750" indent="-285750">
              <a:buFont typeface="Wingdings" panose="05000000000000000000" pitchFamily="2" charset="2"/>
              <a:buChar char="Ø"/>
            </a:pPr>
            <a:r>
              <a:rPr lang="en-US" altLang="zh-CN" sz="3600" b="1" dirty="0">
                <a:solidFill>
                  <a:srgbClr val="000000"/>
                </a:solidFill>
                <a:ea typeface="宋体" pitchFamily="2" charset="-122"/>
              </a:rPr>
              <a:t>Zing </a:t>
            </a:r>
            <a:r>
              <a:rPr lang="en-US" altLang="zh-CN" sz="3600" b="1" dirty="0" err="1">
                <a:solidFill>
                  <a:srgbClr val="000000"/>
                </a:solidFill>
                <a:ea typeface="宋体" pitchFamily="2" charset="-122"/>
              </a:rPr>
              <a:t>jvm</a:t>
            </a:r>
            <a:endParaRPr lang="en-US" altLang="zh-CN" sz="3600" b="1" dirty="0">
              <a:solidFill>
                <a:srgbClr val="000000"/>
              </a:solidFill>
              <a:ea typeface="宋体" pitchFamily="2" charset="-122"/>
            </a:endParaRPr>
          </a:p>
          <a:p>
            <a:pPr marL="285750" indent="-285750">
              <a:buFont typeface="Wingdings" panose="05000000000000000000" pitchFamily="2" charset="2"/>
              <a:buChar char="Ø"/>
            </a:pPr>
            <a:endParaRPr lang="en-US" altLang="zh-CN" sz="3600" b="1" dirty="0">
              <a:solidFill>
                <a:srgbClr val="000000"/>
              </a:solidFill>
              <a:ea typeface="宋体" pitchFamily="2" charset="-122"/>
            </a:endParaRPr>
          </a:p>
        </p:txBody>
      </p:sp>
    </p:spTree>
    <p:extLst>
      <p:ext uri="{BB962C8B-B14F-4D97-AF65-F5344CB8AC3E}">
        <p14:creationId xmlns:p14="http://schemas.microsoft.com/office/powerpoint/2010/main" val="51282799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457200" y="533400"/>
            <a:ext cx="8363272" cy="563563"/>
          </a:xfrm>
        </p:spPr>
        <p:txBody>
          <a:bodyPr/>
          <a:lstStyle/>
          <a:p>
            <a:r>
              <a:rPr lang="en-US" altLang="zh-CN" sz="2800" dirty="0" smtClean="0">
                <a:solidFill>
                  <a:schemeClr val="accent1"/>
                </a:solidFill>
                <a:ea typeface="宋体" pitchFamily="2" charset="-122"/>
              </a:rPr>
              <a:t>Example1</a:t>
            </a:r>
            <a:r>
              <a:rPr lang="zh-CN" altLang="en-US" sz="2800" dirty="0" smtClean="0">
                <a:solidFill>
                  <a:schemeClr val="accent1"/>
                </a:solidFill>
                <a:ea typeface="宋体" pitchFamily="2" charset="-122"/>
              </a:rPr>
              <a:t>：</a:t>
            </a:r>
            <a:r>
              <a:rPr lang="en-US" altLang="zh-CN" sz="2800" dirty="0" smtClean="0">
                <a:solidFill>
                  <a:schemeClr val="accent1"/>
                </a:solidFill>
                <a:ea typeface="宋体" pitchFamily="2" charset="-122"/>
              </a:rPr>
              <a:t>Waiting </a:t>
            </a:r>
            <a:r>
              <a:rPr lang="en-US" altLang="zh-CN" sz="2800" dirty="0">
                <a:solidFill>
                  <a:schemeClr val="accent1"/>
                </a:solidFill>
                <a:ea typeface="宋体" pitchFamily="2" charset="-122"/>
              </a:rPr>
              <a:t>to lock </a:t>
            </a:r>
            <a:r>
              <a:rPr lang="zh-CN" altLang="en-US" sz="2800" dirty="0">
                <a:solidFill>
                  <a:schemeClr val="accent1"/>
                </a:solidFill>
                <a:ea typeface="宋体" pitchFamily="2" charset="-122"/>
              </a:rPr>
              <a:t>和 </a:t>
            </a:r>
            <a:r>
              <a:rPr lang="en-US" altLang="zh-CN" sz="2800" dirty="0">
                <a:solidFill>
                  <a:schemeClr val="accent1"/>
                </a:solidFill>
                <a:ea typeface="宋体" pitchFamily="2" charset="-122"/>
              </a:rPr>
              <a:t>Blocked</a:t>
            </a:r>
            <a:endParaRPr lang="en-US" altLang="zh-CN" sz="2800" dirty="0" smtClean="0">
              <a:solidFill>
                <a:schemeClr val="accent1"/>
              </a:solidFill>
              <a:ea typeface="宋体" pitchFamily="2" charset="-122"/>
            </a:endParaRPr>
          </a:p>
        </p:txBody>
      </p:sp>
      <p:sp>
        <p:nvSpPr>
          <p:cNvPr id="4" name="Text Box 49"/>
          <p:cNvSpPr txBox="1">
            <a:spLocks noChangeArrowheads="1"/>
          </p:cNvSpPr>
          <p:nvPr/>
        </p:nvSpPr>
        <p:spPr bwMode="gray">
          <a:xfrm>
            <a:off x="457200" y="1201887"/>
            <a:ext cx="8651304" cy="47089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2000" b="1" dirty="0">
                <a:solidFill>
                  <a:srgbClr val="000000"/>
                </a:solidFill>
                <a:ea typeface="宋体" pitchFamily="2" charset="-122"/>
              </a:rPr>
              <a:t>"RMI TCP Connection(267865)-172.16.5.25" daemon </a:t>
            </a:r>
            <a:r>
              <a:rPr lang="en-US" altLang="zh-CN" sz="2000" b="1" dirty="0" err="1">
                <a:solidFill>
                  <a:srgbClr val="000000"/>
                </a:solidFill>
                <a:ea typeface="宋体" pitchFamily="2" charset="-122"/>
              </a:rPr>
              <a:t>prio</a:t>
            </a:r>
            <a:r>
              <a:rPr lang="en-US" altLang="zh-CN" sz="2000" b="1" dirty="0">
                <a:solidFill>
                  <a:srgbClr val="000000"/>
                </a:solidFill>
                <a:ea typeface="宋体" pitchFamily="2" charset="-122"/>
              </a:rPr>
              <a:t>=10 </a:t>
            </a:r>
            <a:r>
              <a:rPr lang="en-US" altLang="zh-CN" sz="2000" b="1" dirty="0" err="1">
                <a:solidFill>
                  <a:srgbClr val="000000"/>
                </a:solidFill>
                <a:ea typeface="宋体" pitchFamily="2" charset="-122"/>
              </a:rPr>
              <a:t>tid</a:t>
            </a:r>
            <a:r>
              <a:rPr lang="en-US" altLang="zh-CN" sz="2000" b="1" dirty="0">
                <a:solidFill>
                  <a:srgbClr val="000000"/>
                </a:solidFill>
                <a:ea typeface="宋体" pitchFamily="2" charset="-122"/>
              </a:rPr>
              <a:t>=0x00007fd508371000 </a:t>
            </a:r>
            <a:r>
              <a:rPr lang="en-US" altLang="zh-CN" sz="2000" b="1" dirty="0" err="1">
                <a:solidFill>
                  <a:srgbClr val="000000"/>
                </a:solidFill>
                <a:ea typeface="宋体" pitchFamily="2" charset="-122"/>
              </a:rPr>
              <a:t>nid</a:t>
            </a:r>
            <a:r>
              <a:rPr lang="en-US" altLang="zh-CN" sz="2000" b="1" dirty="0">
                <a:solidFill>
                  <a:srgbClr val="000000"/>
                </a:solidFill>
                <a:ea typeface="宋体" pitchFamily="2" charset="-122"/>
              </a:rPr>
              <a:t>=0x55ae </a:t>
            </a:r>
            <a:r>
              <a:rPr lang="en-US" altLang="zh-CN" sz="2000" b="1" dirty="0">
                <a:solidFill>
                  <a:srgbClr val="FF0000"/>
                </a:solidFill>
                <a:ea typeface="宋体" pitchFamily="2" charset="-122"/>
              </a:rPr>
              <a:t>waiting for monitor entry [0x00007fd4f8684000]</a:t>
            </a:r>
          </a:p>
          <a:p>
            <a:r>
              <a:rPr lang="en-US" altLang="zh-CN" sz="2000" b="1" dirty="0">
                <a:solidFill>
                  <a:srgbClr val="000000"/>
                </a:solidFill>
                <a:ea typeface="宋体" pitchFamily="2" charset="-122"/>
              </a:rPr>
              <a:t>   </a:t>
            </a:r>
            <a:r>
              <a:rPr lang="en-US" altLang="zh-CN" sz="2000" b="1" dirty="0" err="1">
                <a:solidFill>
                  <a:srgbClr val="000000"/>
                </a:solidFill>
                <a:ea typeface="宋体" pitchFamily="2" charset="-122"/>
              </a:rPr>
              <a:t>java.lang.Thread.State</a:t>
            </a:r>
            <a:r>
              <a:rPr lang="en-US" altLang="zh-CN" sz="2000" b="1" dirty="0">
                <a:solidFill>
                  <a:srgbClr val="000000"/>
                </a:solidFill>
                <a:ea typeface="宋体" pitchFamily="2" charset="-122"/>
              </a:rPr>
              <a:t>: </a:t>
            </a:r>
            <a:r>
              <a:rPr lang="en-US" altLang="zh-CN" sz="2000" b="1" dirty="0">
                <a:solidFill>
                  <a:srgbClr val="FF0000"/>
                </a:solidFill>
                <a:ea typeface="宋体" pitchFamily="2" charset="-122"/>
              </a:rPr>
              <a:t>BLOCKED (on object monitor)</a:t>
            </a:r>
          </a:p>
          <a:p>
            <a:r>
              <a:rPr lang="en-US" altLang="zh-CN" sz="2000" b="1" dirty="0">
                <a:solidFill>
                  <a:srgbClr val="000000"/>
                </a:solidFill>
                <a:ea typeface="宋体" pitchFamily="2" charset="-122"/>
              </a:rPr>
              <a:t>at org.apache.log4j.Category.callAppenders(Category.java:201)</a:t>
            </a:r>
          </a:p>
          <a:p>
            <a:r>
              <a:rPr lang="en-US" altLang="zh-CN" sz="2000" b="1" dirty="0">
                <a:solidFill>
                  <a:srgbClr val="000000"/>
                </a:solidFill>
                <a:ea typeface="宋体" pitchFamily="2" charset="-122"/>
              </a:rPr>
              <a:t>- </a:t>
            </a:r>
            <a:r>
              <a:rPr lang="en-US" altLang="zh-CN" sz="2000" b="1" dirty="0">
                <a:solidFill>
                  <a:srgbClr val="FF0000"/>
                </a:solidFill>
                <a:ea typeface="宋体" pitchFamily="2" charset="-122"/>
              </a:rPr>
              <a:t>waiting to lock &lt;0x00000000acf4d0c0&gt; </a:t>
            </a:r>
            <a:r>
              <a:rPr lang="en-US" altLang="zh-CN" sz="2000" b="1" dirty="0">
                <a:solidFill>
                  <a:srgbClr val="000000"/>
                </a:solidFill>
                <a:ea typeface="宋体" pitchFamily="2" charset="-122"/>
              </a:rPr>
              <a:t>(a org.apache.log4j.Logger)</a:t>
            </a:r>
          </a:p>
          <a:p>
            <a:r>
              <a:rPr lang="en-US" altLang="zh-CN" sz="2000" b="1" dirty="0">
                <a:solidFill>
                  <a:srgbClr val="000000"/>
                </a:solidFill>
                <a:ea typeface="宋体" pitchFamily="2" charset="-122"/>
              </a:rPr>
              <a:t>at org.apache.log4j.Category.forcedLog(Category.java:388)</a:t>
            </a:r>
          </a:p>
          <a:p>
            <a:r>
              <a:rPr lang="en-US" altLang="zh-CN" sz="2000" b="1" dirty="0">
                <a:solidFill>
                  <a:srgbClr val="000000"/>
                </a:solidFill>
                <a:ea typeface="宋体" pitchFamily="2" charset="-122"/>
              </a:rPr>
              <a:t>at org.apache.log4j.Category.log(Category.java:853)</a:t>
            </a:r>
          </a:p>
          <a:p>
            <a:r>
              <a:rPr lang="en-US" altLang="zh-CN" sz="2000" b="1" dirty="0">
                <a:solidFill>
                  <a:srgbClr val="000000"/>
                </a:solidFill>
                <a:ea typeface="宋体" pitchFamily="2" charset="-122"/>
              </a:rPr>
              <a:t>at org.apache.commons.logging.impl.Log4JLogger.warn(Log4JLogger.java:234)</a:t>
            </a:r>
          </a:p>
          <a:p>
            <a:r>
              <a:rPr lang="en-US" altLang="zh-CN" sz="2000" b="1" dirty="0">
                <a:solidFill>
                  <a:srgbClr val="000000"/>
                </a:solidFill>
                <a:ea typeface="宋体" pitchFamily="2" charset="-122"/>
              </a:rPr>
              <a:t>at </a:t>
            </a:r>
            <a:r>
              <a:rPr lang="en-US" altLang="zh-CN" sz="2000" b="1" dirty="0" err="1">
                <a:solidFill>
                  <a:srgbClr val="000000"/>
                </a:solidFill>
                <a:ea typeface="宋体" pitchFamily="2" charset="-122"/>
              </a:rPr>
              <a:t>com.tuan.core.common.lang.cache.remote.SpyMemcachedClient.get</a:t>
            </a:r>
            <a:r>
              <a:rPr lang="en-US" altLang="zh-CN" sz="2000" b="1" dirty="0">
                <a:solidFill>
                  <a:srgbClr val="000000"/>
                </a:solidFill>
                <a:ea typeface="宋体" pitchFamily="2" charset="-122"/>
              </a:rPr>
              <a:t>(SpyMemcachedClient.java:110)</a:t>
            </a:r>
          </a:p>
          <a:p>
            <a:r>
              <a:rPr lang="en-US" altLang="zh-CN" sz="2000" b="1" dirty="0">
                <a:solidFill>
                  <a:srgbClr val="000000"/>
                </a:solidFill>
                <a:ea typeface="宋体" pitchFamily="2" charset="-122"/>
              </a:rPr>
              <a:t>……</a:t>
            </a:r>
          </a:p>
        </p:txBody>
      </p:sp>
    </p:spTree>
    <p:extLst>
      <p:ext uri="{BB962C8B-B14F-4D97-AF65-F5344CB8AC3E}">
        <p14:creationId xmlns:p14="http://schemas.microsoft.com/office/powerpoint/2010/main" val="4704347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457200" y="533400"/>
            <a:ext cx="9875440" cy="563563"/>
          </a:xfrm>
        </p:spPr>
        <p:txBody>
          <a:bodyPr/>
          <a:lstStyle/>
          <a:p>
            <a:r>
              <a:rPr lang="en-US" altLang="zh-CN" sz="2800" dirty="0" smtClean="0">
                <a:solidFill>
                  <a:schemeClr val="accent1"/>
                </a:solidFill>
                <a:ea typeface="宋体" pitchFamily="2" charset="-122"/>
              </a:rPr>
              <a:t>Example2</a:t>
            </a:r>
            <a:r>
              <a:rPr lang="zh-CN" altLang="en-US" sz="2800" dirty="0" smtClean="0">
                <a:solidFill>
                  <a:schemeClr val="accent1"/>
                </a:solidFill>
                <a:ea typeface="宋体" pitchFamily="2" charset="-122"/>
              </a:rPr>
              <a:t>：</a:t>
            </a:r>
            <a:r>
              <a:rPr lang="en-US" altLang="zh-CN" sz="2800" dirty="0">
                <a:solidFill>
                  <a:schemeClr val="accent1"/>
                </a:solidFill>
                <a:ea typeface="宋体" pitchFamily="2" charset="-122"/>
              </a:rPr>
              <a:t>Waiting on condition </a:t>
            </a:r>
            <a:r>
              <a:rPr lang="zh-CN" altLang="en-US" sz="2800" dirty="0">
                <a:solidFill>
                  <a:schemeClr val="accent1"/>
                </a:solidFill>
                <a:ea typeface="宋体" pitchFamily="2" charset="-122"/>
              </a:rPr>
              <a:t>和 </a:t>
            </a:r>
            <a:r>
              <a:rPr lang="en-US" altLang="zh-CN" sz="2800" dirty="0">
                <a:solidFill>
                  <a:schemeClr val="accent1"/>
                </a:solidFill>
                <a:ea typeface="宋体" pitchFamily="2" charset="-122"/>
              </a:rPr>
              <a:t>TIMED_WAITING</a:t>
            </a:r>
            <a:endParaRPr lang="en-US" altLang="zh-CN" sz="2800" dirty="0" smtClean="0">
              <a:solidFill>
                <a:schemeClr val="accent1"/>
              </a:solidFill>
              <a:ea typeface="宋体" pitchFamily="2" charset="-122"/>
            </a:endParaRPr>
          </a:p>
        </p:txBody>
      </p:sp>
      <p:sp>
        <p:nvSpPr>
          <p:cNvPr id="4" name="Text Box 49"/>
          <p:cNvSpPr txBox="1">
            <a:spLocks noChangeArrowheads="1"/>
          </p:cNvSpPr>
          <p:nvPr/>
        </p:nvSpPr>
        <p:spPr bwMode="gray">
          <a:xfrm>
            <a:off x="457200" y="1201887"/>
            <a:ext cx="8651304" cy="5909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b="1" dirty="0">
                <a:solidFill>
                  <a:srgbClr val="000000"/>
                </a:solidFill>
                <a:ea typeface="宋体" pitchFamily="2" charset="-122"/>
              </a:rPr>
              <a:t>"RMI TCP Connection(idle)" daemon </a:t>
            </a:r>
            <a:r>
              <a:rPr lang="en-US" altLang="zh-CN" b="1" dirty="0" err="1">
                <a:solidFill>
                  <a:srgbClr val="000000"/>
                </a:solidFill>
                <a:ea typeface="宋体" pitchFamily="2" charset="-122"/>
              </a:rPr>
              <a:t>prio</a:t>
            </a:r>
            <a:r>
              <a:rPr lang="en-US" altLang="zh-CN" b="1" dirty="0">
                <a:solidFill>
                  <a:srgbClr val="000000"/>
                </a:solidFill>
                <a:ea typeface="宋体" pitchFamily="2" charset="-122"/>
              </a:rPr>
              <a:t>=10 </a:t>
            </a:r>
            <a:r>
              <a:rPr lang="en-US" altLang="zh-CN" b="1" dirty="0" err="1">
                <a:solidFill>
                  <a:srgbClr val="000000"/>
                </a:solidFill>
                <a:ea typeface="宋体" pitchFamily="2" charset="-122"/>
              </a:rPr>
              <a:t>tid</a:t>
            </a:r>
            <a:r>
              <a:rPr lang="en-US" altLang="zh-CN" b="1" dirty="0">
                <a:solidFill>
                  <a:srgbClr val="000000"/>
                </a:solidFill>
                <a:ea typeface="宋体" pitchFamily="2" charset="-122"/>
              </a:rPr>
              <a:t>=0x00007fd50834e800 </a:t>
            </a:r>
            <a:r>
              <a:rPr lang="en-US" altLang="zh-CN" b="1" dirty="0" err="1">
                <a:solidFill>
                  <a:srgbClr val="000000"/>
                </a:solidFill>
                <a:ea typeface="宋体" pitchFamily="2" charset="-122"/>
              </a:rPr>
              <a:t>nid</a:t>
            </a:r>
            <a:r>
              <a:rPr lang="en-US" altLang="zh-CN" b="1" dirty="0">
                <a:solidFill>
                  <a:srgbClr val="000000"/>
                </a:solidFill>
                <a:ea typeface="宋体" pitchFamily="2" charset="-122"/>
              </a:rPr>
              <a:t>=0x56b2 </a:t>
            </a:r>
            <a:r>
              <a:rPr lang="en-US" altLang="zh-CN" b="1" dirty="0">
                <a:solidFill>
                  <a:srgbClr val="FF0000"/>
                </a:solidFill>
                <a:ea typeface="宋体" pitchFamily="2" charset="-122"/>
              </a:rPr>
              <a:t>waiting on condition [0x00007fd4f1a59000]</a:t>
            </a:r>
          </a:p>
          <a:p>
            <a:r>
              <a:rPr lang="en-US" altLang="zh-CN" b="1" dirty="0">
                <a:solidFill>
                  <a:srgbClr val="000000"/>
                </a:solidFill>
                <a:ea typeface="宋体" pitchFamily="2" charset="-122"/>
              </a:rPr>
              <a:t>   </a:t>
            </a:r>
            <a:r>
              <a:rPr lang="en-US" altLang="zh-CN" b="1" dirty="0" err="1">
                <a:solidFill>
                  <a:srgbClr val="000000"/>
                </a:solidFill>
                <a:ea typeface="宋体" pitchFamily="2" charset="-122"/>
              </a:rPr>
              <a:t>java.lang.Thread.State</a:t>
            </a:r>
            <a:r>
              <a:rPr lang="en-US" altLang="zh-CN" b="1" dirty="0">
                <a:solidFill>
                  <a:srgbClr val="000000"/>
                </a:solidFill>
                <a:ea typeface="宋体" pitchFamily="2" charset="-122"/>
              </a:rPr>
              <a:t>: </a:t>
            </a:r>
            <a:r>
              <a:rPr lang="en-US" altLang="zh-CN" b="1" dirty="0">
                <a:solidFill>
                  <a:srgbClr val="FF0000"/>
                </a:solidFill>
                <a:ea typeface="宋体" pitchFamily="2" charset="-122"/>
              </a:rPr>
              <a:t>TIMED_WAITING (parking)</a:t>
            </a:r>
          </a:p>
          <a:p>
            <a:r>
              <a:rPr lang="en-US" altLang="zh-CN" b="1" dirty="0">
                <a:solidFill>
                  <a:srgbClr val="000000"/>
                </a:solidFill>
                <a:ea typeface="宋体" pitchFamily="2" charset="-122"/>
              </a:rPr>
              <a:t>at </a:t>
            </a:r>
            <a:r>
              <a:rPr lang="en-US" altLang="zh-CN" b="1" dirty="0" err="1">
                <a:solidFill>
                  <a:srgbClr val="000000"/>
                </a:solidFill>
                <a:ea typeface="宋体" pitchFamily="2" charset="-122"/>
              </a:rPr>
              <a:t>sun.misc.Unsafe.park</a:t>
            </a:r>
            <a:r>
              <a:rPr lang="en-US" altLang="zh-CN" b="1" dirty="0">
                <a:solidFill>
                  <a:srgbClr val="000000"/>
                </a:solidFill>
                <a:ea typeface="宋体" pitchFamily="2" charset="-122"/>
              </a:rPr>
              <a:t>(Native Method)</a:t>
            </a:r>
          </a:p>
          <a:p>
            <a:r>
              <a:rPr lang="en-US" altLang="zh-CN" b="1" dirty="0">
                <a:solidFill>
                  <a:srgbClr val="FF0000"/>
                </a:solidFill>
                <a:ea typeface="宋体" pitchFamily="2" charset="-122"/>
              </a:rPr>
              <a:t>- parking to wait for  &lt;0x00000000acd84de8&gt;</a:t>
            </a:r>
            <a:r>
              <a:rPr lang="en-US" altLang="zh-CN" b="1" dirty="0">
                <a:solidFill>
                  <a:srgbClr val="000000"/>
                </a:solidFill>
                <a:ea typeface="宋体" pitchFamily="2" charset="-122"/>
              </a:rPr>
              <a:t> (a </a:t>
            </a:r>
            <a:r>
              <a:rPr lang="en-US" altLang="zh-CN" b="1" dirty="0" err="1">
                <a:solidFill>
                  <a:srgbClr val="000000"/>
                </a:solidFill>
                <a:ea typeface="宋体" pitchFamily="2" charset="-122"/>
              </a:rPr>
              <a:t>java.util.concurrent.SynchronousQueue$TransferStack</a:t>
            </a:r>
            <a:r>
              <a:rPr lang="en-US" altLang="zh-CN" b="1" dirty="0">
                <a:solidFill>
                  <a:srgbClr val="000000"/>
                </a:solidFill>
                <a:ea typeface="宋体" pitchFamily="2" charset="-122"/>
              </a:rPr>
              <a:t>)</a:t>
            </a:r>
          </a:p>
          <a:p>
            <a:r>
              <a:rPr lang="en-US" altLang="zh-CN" b="1" dirty="0">
                <a:solidFill>
                  <a:srgbClr val="000000"/>
                </a:solidFill>
                <a:ea typeface="宋体" pitchFamily="2" charset="-122"/>
              </a:rPr>
              <a:t>at </a:t>
            </a:r>
            <a:r>
              <a:rPr lang="en-US" altLang="zh-CN" b="1" dirty="0" err="1">
                <a:solidFill>
                  <a:srgbClr val="000000"/>
                </a:solidFill>
                <a:ea typeface="宋体" pitchFamily="2" charset="-122"/>
              </a:rPr>
              <a:t>java.util.concurrent.locks.LockSupport.parkNanos</a:t>
            </a:r>
            <a:r>
              <a:rPr lang="en-US" altLang="zh-CN" b="1" dirty="0">
                <a:solidFill>
                  <a:srgbClr val="000000"/>
                </a:solidFill>
                <a:ea typeface="宋体" pitchFamily="2" charset="-122"/>
              </a:rPr>
              <a:t>(LockSupport.java:198)</a:t>
            </a:r>
          </a:p>
          <a:p>
            <a:r>
              <a:rPr lang="en-US" altLang="zh-CN" b="1" dirty="0">
                <a:solidFill>
                  <a:srgbClr val="000000"/>
                </a:solidFill>
                <a:ea typeface="宋体" pitchFamily="2" charset="-122"/>
              </a:rPr>
              <a:t>at java.util.concurrent.SynchronousQueue$TransferStack.awaitFulfill(SynchronousQueue.java:424)</a:t>
            </a:r>
          </a:p>
          <a:p>
            <a:r>
              <a:rPr lang="en-US" altLang="zh-CN" b="1" dirty="0">
                <a:solidFill>
                  <a:srgbClr val="000000"/>
                </a:solidFill>
                <a:ea typeface="宋体" pitchFamily="2" charset="-122"/>
              </a:rPr>
              <a:t>at </a:t>
            </a:r>
            <a:r>
              <a:rPr lang="en-US" altLang="zh-CN" b="1" dirty="0" err="1">
                <a:solidFill>
                  <a:srgbClr val="000000"/>
                </a:solidFill>
                <a:ea typeface="宋体" pitchFamily="2" charset="-122"/>
              </a:rPr>
              <a:t>java.util.concurrent.SynchronousQueue$TransferStack.transfer</a:t>
            </a:r>
            <a:r>
              <a:rPr lang="en-US" altLang="zh-CN" b="1" dirty="0">
                <a:solidFill>
                  <a:srgbClr val="000000"/>
                </a:solidFill>
                <a:ea typeface="宋体" pitchFamily="2" charset="-122"/>
              </a:rPr>
              <a:t>(SynchronousQueue.java:323)</a:t>
            </a:r>
          </a:p>
          <a:p>
            <a:r>
              <a:rPr lang="en-US" altLang="zh-CN" b="1" dirty="0">
                <a:solidFill>
                  <a:srgbClr val="000000"/>
                </a:solidFill>
                <a:ea typeface="宋体" pitchFamily="2" charset="-122"/>
              </a:rPr>
              <a:t>at </a:t>
            </a:r>
            <a:r>
              <a:rPr lang="en-US" altLang="zh-CN" b="1" dirty="0" err="1">
                <a:solidFill>
                  <a:srgbClr val="000000"/>
                </a:solidFill>
                <a:ea typeface="宋体" pitchFamily="2" charset="-122"/>
              </a:rPr>
              <a:t>java.util.concurrent.SynchronousQueue.poll</a:t>
            </a:r>
            <a:r>
              <a:rPr lang="en-US" altLang="zh-CN" b="1" dirty="0">
                <a:solidFill>
                  <a:srgbClr val="000000"/>
                </a:solidFill>
                <a:ea typeface="宋体" pitchFamily="2" charset="-122"/>
              </a:rPr>
              <a:t>(SynchronousQueue.java:874)</a:t>
            </a:r>
          </a:p>
          <a:p>
            <a:r>
              <a:rPr lang="en-US" altLang="zh-CN" b="1" dirty="0">
                <a:solidFill>
                  <a:srgbClr val="000000"/>
                </a:solidFill>
                <a:ea typeface="宋体" pitchFamily="2" charset="-122"/>
              </a:rPr>
              <a:t>at </a:t>
            </a:r>
            <a:r>
              <a:rPr lang="en-US" altLang="zh-CN" b="1" dirty="0" err="1">
                <a:solidFill>
                  <a:srgbClr val="000000"/>
                </a:solidFill>
                <a:ea typeface="宋体" pitchFamily="2" charset="-122"/>
              </a:rPr>
              <a:t>java.util.concurrent.ThreadPoolExecutor.getTask</a:t>
            </a:r>
            <a:r>
              <a:rPr lang="en-US" altLang="zh-CN" b="1" dirty="0">
                <a:solidFill>
                  <a:srgbClr val="000000"/>
                </a:solidFill>
                <a:ea typeface="宋体" pitchFamily="2" charset="-122"/>
              </a:rPr>
              <a:t>(ThreadPoolExecutor.java:945)</a:t>
            </a:r>
          </a:p>
          <a:p>
            <a:r>
              <a:rPr lang="en-US" altLang="zh-CN" b="1" dirty="0">
                <a:solidFill>
                  <a:srgbClr val="000000"/>
                </a:solidFill>
                <a:ea typeface="宋体" pitchFamily="2" charset="-122"/>
              </a:rPr>
              <a:t>at </a:t>
            </a:r>
            <a:r>
              <a:rPr lang="en-US" altLang="zh-CN" b="1" dirty="0" err="1">
                <a:solidFill>
                  <a:srgbClr val="000000"/>
                </a:solidFill>
                <a:ea typeface="宋体" pitchFamily="2" charset="-122"/>
              </a:rPr>
              <a:t>java.util.concurrent.ThreadPoolExecutor$Worker.run</a:t>
            </a:r>
            <a:r>
              <a:rPr lang="en-US" altLang="zh-CN" b="1" dirty="0">
                <a:solidFill>
                  <a:srgbClr val="000000"/>
                </a:solidFill>
                <a:ea typeface="宋体" pitchFamily="2" charset="-122"/>
              </a:rPr>
              <a:t>(ThreadPoolExecutor.java:907)</a:t>
            </a:r>
          </a:p>
          <a:p>
            <a:r>
              <a:rPr lang="en-US" altLang="zh-CN" b="1" dirty="0">
                <a:solidFill>
                  <a:srgbClr val="000000"/>
                </a:solidFill>
                <a:ea typeface="宋体" pitchFamily="2" charset="-122"/>
              </a:rPr>
              <a:t>at </a:t>
            </a:r>
            <a:r>
              <a:rPr lang="en-US" altLang="zh-CN" b="1" dirty="0" err="1">
                <a:solidFill>
                  <a:srgbClr val="000000"/>
                </a:solidFill>
                <a:ea typeface="宋体" pitchFamily="2" charset="-122"/>
              </a:rPr>
              <a:t>java.lang.Thread.run</a:t>
            </a:r>
            <a:r>
              <a:rPr lang="en-US" altLang="zh-CN" b="1" dirty="0">
                <a:solidFill>
                  <a:srgbClr val="000000"/>
                </a:solidFill>
                <a:ea typeface="宋体" pitchFamily="2" charset="-122"/>
              </a:rPr>
              <a:t>(Thread.java:662)</a:t>
            </a:r>
          </a:p>
        </p:txBody>
      </p:sp>
    </p:spTree>
    <p:extLst>
      <p:ext uri="{BB962C8B-B14F-4D97-AF65-F5344CB8AC3E}">
        <p14:creationId xmlns:p14="http://schemas.microsoft.com/office/powerpoint/2010/main" val="206371813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a:xfrm>
            <a:off x="457200" y="533400"/>
            <a:ext cx="10307488" cy="563563"/>
          </a:xfrm>
        </p:spPr>
        <p:txBody>
          <a:bodyPr/>
          <a:lstStyle/>
          <a:p>
            <a:r>
              <a:rPr lang="en-US" altLang="zh-CN" sz="2800" dirty="0" smtClean="0">
                <a:solidFill>
                  <a:schemeClr val="accent1"/>
                </a:solidFill>
                <a:ea typeface="宋体" pitchFamily="2" charset="-122"/>
              </a:rPr>
              <a:t>Example3</a:t>
            </a:r>
            <a:r>
              <a:rPr lang="zh-CN" altLang="en-US" sz="2800" dirty="0" smtClean="0">
                <a:solidFill>
                  <a:schemeClr val="accent1"/>
                </a:solidFill>
                <a:ea typeface="宋体" pitchFamily="2" charset="-122"/>
              </a:rPr>
              <a:t>：</a:t>
            </a:r>
            <a:r>
              <a:rPr lang="en-US" altLang="zh-CN" sz="2800" dirty="0">
                <a:solidFill>
                  <a:schemeClr val="accent1"/>
                </a:solidFill>
                <a:ea typeface="宋体" pitchFamily="2" charset="-122"/>
              </a:rPr>
              <a:t>in </a:t>
            </a:r>
            <a:r>
              <a:rPr lang="en-US" altLang="zh-CN" sz="2800" dirty="0" err="1">
                <a:solidFill>
                  <a:schemeClr val="accent1"/>
                </a:solidFill>
                <a:ea typeface="宋体" pitchFamily="2" charset="-122"/>
              </a:rPr>
              <a:t>Obejct.wait</a:t>
            </a:r>
            <a:r>
              <a:rPr lang="en-US" altLang="zh-CN" sz="2800" dirty="0">
                <a:solidFill>
                  <a:schemeClr val="accent1"/>
                </a:solidFill>
                <a:ea typeface="宋体" pitchFamily="2" charset="-122"/>
              </a:rPr>
              <a:t>() </a:t>
            </a:r>
            <a:r>
              <a:rPr lang="zh-CN" altLang="en-US" sz="2800" dirty="0">
                <a:solidFill>
                  <a:schemeClr val="accent1"/>
                </a:solidFill>
                <a:ea typeface="宋体" pitchFamily="2" charset="-122"/>
              </a:rPr>
              <a:t>和 </a:t>
            </a:r>
            <a:r>
              <a:rPr lang="en-US" altLang="zh-CN" sz="2800" dirty="0">
                <a:solidFill>
                  <a:schemeClr val="accent1"/>
                </a:solidFill>
                <a:ea typeface="宋体" pitchFamily="2" charset="-122"/>
              </a:rPr>
              <a:t>TIMED_WAITING</a:t>
            </a:r>
            <a:endParaRPr lang="en-US" altLang="zh-CN" sz="2800" dirty="0" smtClean="0">
              <a:solidFill>
                <a:schemeClr val="accent1"/>
              </a:solidFill>
              <a:ea typeface="宋体" pitchFamily="2" charset="-122"/>
            </a:endParaRPr>
          </a:p>
        </p:txBody>
      </p:sp>
      <p:sp>
        <p:nvSpPr>
          <p:cNvPr id="4" name="Text Box 49"/>
          <p:cNvSpPr txBox="1">
            <a:spLocks noChangeArrowheads="1"/>
          </p:cNvSpPr>
          <p:nvPr/>
        </p:nvSpPr>
        <p:spPr bwMode="gray">
          <a:xfrm>
            <a:off x="457200" y="1201887"/>
            <a:ext cx="8651304" cy="4401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en-US" altLang="zh-CN" sz="2000" b="1" dirty="0">
                <a:solidFill>
                  <a:srgbClr val="000000"/>
                </a:solidFill>
                <a:ea typeface="宋体" pitchFamily="2" charset="-122"/>
              </a:rPr>
              <a:t>"RMI </a:t>
            </a:r>
            <a:r>
              <a:rPr lang="en-US" altLang="zh-CN" sz="2000" b="1" dirty="0" err="1">
                <a:solidFill>
                  <a:srgbClr val="000000"/>
                </a:solidFill>
                <a:ea typeface="宋体" pitchFamily="2" charset="-122"/>
              </a:rPr>
              <a:t>RenewClean</a:t>
            </a:r>
            <a:r>
              <a:rPr lang="en-US" altLang="zh-CN" sz="2000" b="1" dirty="0">
                <a:solidFill>
                  <a:srgbClr val="000000"/>
                </a:solidFill>
                <a:ea typeface="宋体" pitchFamily="2" charset="-122"/>
              </a:rPr>
              <a:t>-[172.16.5.19:28475]" daemon </a:t>
            </a:r>
            <a:r>
              <a:rPr lang="en-US" altLang="zh-CN" sz="2000" b="1" dirty="0" err="1">
                <a:solidFill>
                  <a:srgbClr val="000000"/>
                </a:solidFill>
                <a:ea typeface="宋体" pitchFamily="2" charset="-122"/>
              </a:rPr>
              <a:t>prio</a:t>
            </a:r>
            <a:r>
              <a:rPr lang="en-US" altLang="zh-CN" sz="2000" b="1" dirty="0">
                <a:solidFill>
                  <a:srgbClr val="000000"/>
                </a:solidFill>
                <a:ea typeface="宋体" pitchFamily="2" charset="-122"/>
              </a:rPr>
              <a:t>=10 </a:t>
            </a:r>
            <a:r>
              <a:rPr lang="en-US" altLang="zh-CN" sz="2000" b="1" dirty="0" err="1">
                <a:solidFill>
                  <a:srgbClr val="000000"/>
                </a:solidFill>
                <a:ea typeface="宋体" pitchFamily="2" charset="-122"/>
              </a:rPr>
              <a:t>tid</a:t>
            </a:r>
            <a:r>
              <a:rPr lang="en-US" altLang="zh-CN" sz="2000" b="1" dirty="0">
                <a:solidFill>
                  <a:srgbClr val="000000"/>
                </a:solidFill>
                <a:ea typeface="宋体" pitchFamily="2" charset="-122"/>
              </a:rPr>
              <a:t>=0x0000000041428800 </a:t>
            </a:r>
            <a:r>
              <a:rPr lang="en-US" altLang="zh-CN" sz="2000" b="1" dirty="0" err="1">
                <a:solidFill>
                  <a:srgbClr val="000000"/>
                </a:solidFill>
                <a:ea typeface="宋体" pitchFamily="2" charset="-122"/>
              </a:rPr>
              <a:t>nid</a:t>
            </a:r>
            <a:r>
              <a:rPr lang="en-US" altLang="zh-CN" sz="2000" b="1" dirty="0">
                <a:solidFill>
                  <a:srgbClr val="000000"/>
                </a:solidFill>
                <a:ea typeface="宋体" pitchFamily="2" charset="-122"/>
              </a:rPr>
              <a:t>=0xb09 in </a:t>
            </a:r>
            <a:r>
              <a:rPr lang="en-US" altLang="zh-CN" sz="2000" b="1" dirty="0" err="1">
                <a:solidFill>
                  <a:srgbClr val="FF0000"/>
                </a:solidFill>
                <a:ea typeface="宋体" pitchFamily="2" charset="-122"/>
              </a:rPr>
              <a:t>Object.wait</a:t>
            </a:r>
            <a:r>
              <a:rPr lang="en-US" altLang="zh-CN" sz="2000" b="1" dirty="0">
                <a:solidFill>
                  <a:srgbClr val="FF0000"/>
                </a:solidFill>
                <a:ea typeface="宋体" pitchFamily="2" charset="-122"/>
              </a:rPr>
              <a:t>() [0x00007f34f4bd0000]</a:t>
            </a:r>
          </a:p>
          <a:p>
            <a:r>
              <a:rPr lang="en-US" altLang="zh-CN" sz="2000" b="1" dirty="0">
                <a:solidFill>
                  <a:srgbClr val="000000"/>
                </a:solidFill>
                <a:ea typeface="宋体" pitchFamily="2" charset="-122"/>
              </a:rPr>
              <a:t>   </a:t>
            </a:r>
            <a:r>
              <a:rPr lang="en-US" altLang="zh-CN" sz="2000" b="1" dirty="0" err="1">
                <a:solidFill>
                  <a:srgbClr val="000000"/>
                </a:solidFill>
                <a:ea typeface="宋体" pitchFamily="2" charset="-122"/>
              </a:rPr>
              <a:t>java.lang.Thread.State</a:t>
            </a:r>
            <a:r>
              <a:rPr lang="en-US" altLang="zh-CN" sz="2000" b="1" dirty="0">
                <a:solidFill>
                  <a:srgbClr val="000000"/>
                </a:solidFill>
                <a:ea typeface="宋体" pitchFamily="2" charset="-122"/>
              </a:rPr>
              <a:t>: TIMED_WAITING (on object monitor)</a:t>
            </a:r>
          </a:p>
          <a:p>
            <a:r>
              <a:rPr lang="en-US" altLang="zh-CN" sz="2000" b="1" dirty="0">
                <a:solidFill>
                  <a:srgbClr val="000000"/>
                </a:solidFill>
                <a:ea typeface="宋体" pitchFamily="2" charset="-122"/>
              </a:rPr>
              <a:t>at </a:t>
            </a:r>
            <a:r>
              <a:rPr lang="en-US" altLang="zh-CN" sz="2000" b="1" dirty="0" err="1">
                <a:solidFill>
                  <a:srgbClr val="000000"/>
                </a:solidFill>
                <a:ea typeface="宋体" pitchFamily="2" charset="-122"/>
              </a:rPr>
              <a:t>java.lang.Object.wait</a:t>
            </a:r>
            <a:r>
              <a:rPr lang="en-US" altLang="zh-CN" sz="2000" b="1" dirty="0">
                <a:solidFill>
                  <a:srgbClr val="000000"/>
                </a:solidFill>
                <a:ea typeface="宋体" pitchFamily="2" charset="-122"/>
              </a:rPr>
              <a:t>(Native Method)</a:t>
            </a:r>
          </a:p>
          <a:p>
            <a:r>
              <a:rPr lang="en-US" altLang="zh-CN" sz="2000" b="1" dirty="0">
                <a:solidFill>
                  <a:srgbClr val="000000"/>
                </a:solidFill>
                <a:ea typeface="宋体" pitchFamily="2" charset="-122"/>
              </a:rPr>
              <a:t>- </a:t>
            </a:r>
            <a:r>
              <a:rPr lang="en-US" altLang="zh-CN" sz="2000" b="1" dirty="0">
                <a:solidFill>
                  <a:srgbClr val="FF0000"/>
                </a:solidFill>
                <a:ea typeface="宋体" pitchFamily="2" charset="-122"/>
              </a:rPr>
              <a:t>waiting on &lt;0x00000000aa672478&gt;</a:t>
            </a:r>
            <a:r>
              <a:rPr lang="en-US" altLang="zh-CN" sz="2000" b="1" dirty="0">
                <a:solidFill>
                  <a:srgbClr val="000000"/>
                </a:solidFill>
                <a:ea typeface="宋体" pitchFamily="2" charset="-122"/>
              </a:rPr>
              <a:t> (a </a:t>
            </a:r>
            <a:r>
              <a:rPr lang="en-US" altLang="zh-CN" sz="2000" b="1" dirty="0" err="1">
                <a:solidFill>
                  <a:srgbClr val="000000"/>
                </a:solidFill>
                <a:ea typeface="宋体" pitchFamily="2" charset="-122"/>
              </a:rPr>
              <a:t>java.lang.ref.ReferenceQueue$Lock</a:t>
            </a:r>
            <a:r>
              <a:rPr lang="en-US" altLang="zh-CN" sz="2000" b="1" dirty="0">
                <a:solidFill>
                  <a:srgbClr val="000000"/>
                </a:solidFill>
                <a:ea typeface="宋体" pitchFamily="2" charset="-122"/>
              </a:rPr>
              <a:t>)</a:t>
            </a:r>
          </a:p>
          <a:p>
            <a:r>
              <a:rPr lang="en-US" altLang="zh-CN" sz="2000" b="1" dirty="0">
                <a:solidFill>
                  <a:srgbClr val="000000"/>
                </a:solidFill>
                <a:ea typeface="宋体" pitchFamily="2" charset="-122"/>
              </a:rPr>
              <a:t>at </a:t>
            </a:r>
            <a:r>
              <a:rPr lang="en-US" altLang="zh-CN" sz="2000" b="1" dirty="0" err="1">
                <a:solidFill>
                  <a:srgbClr val="000000"/>
                </a:solidFill>
                <a:ea typeface="宋体" pitchFamily="2" charset="-122"/>
              </a:rPr>
              <a:t>java.lang.ref.ReferenceQueue.remove</a:t>
            </a:r>
            <a:r>
              <a:rPr lang="en-US" altLang="zh-CN" sz="2000" b="1" dirty="0">
                <a:solidFill>
                  <a:srgbClr val="000000"/>
                </a:solidFill>
                <a:ea typeface="宋体" pitchFamily="2" charset="-122"/>
              </a:rPr>
              <a:t>(ReferenceQueue.java:118)</a:t>
            </a:r>
          </a:p>
          <a:p>
            <a:r>
              <a:rPr lang="en-US" altLang="zh-CN" sz="2000" b="1" dirty="0">
                <a:solidFill>
                  <a:srgbClr val="000000"/>
                </a:solidFill>
                <a:ea typeface="宋体" pitchFamily="2" charset="-122"/>
              </a:rPr>
              <a:t>- </a:t>
            </a:r>
            <a:r>
              <a:rPr lang="en-US" altLang="zh-CN" sz="2000" b="1" dirty="0">
                <a:solidFill>
                  <a:srgbClr val="FF0000"/>
                </a:solidFill>
                <a:ea typeface="宋体" pitchFamily="2" charset="-122"/>
              </a:rPr>
              <a:t>locked &lt;0x00000000aa672478&gt; </a:t>
            </a:r>
            <a:r>
              <a:rPr lang="en-US" altLang="zh-CN" sz="2000" b="1" dirty="0">
                <a:solidFill>
                  <a:srgbClr val="000000"/>
                </a:solidFill>
                <a:ea typeface="宋体" pitchFamily="2" charset="-122"/>
              </a:rPr>
              <a:t>(a </a:t>
            </a:r>
            <a:r>
              <a:rPr lang="en-US" altLang="zh-CN" sz="2000" b="1" dirty="0" err="1">
                <a:solidFill>
                  <a:srgbClr val="000000"/>
                </a:solidFill>
                <a:ea typeface="宋体" pitchFamily="2" charset="-122"/>
              </a:rPr>
              <a:t>java.lang.ref.ReferenceQueue$Lock</a:t>
            </a:r>
            <a:r>
              <a:rPr lang="en-US" altLang="zh-CN" sz="2000" b="1" dirty="0">
                <a:solidFill>
                  <a:srgbClr val="000000"/>
                </a:solidFill>
                <a:ea typeface="宋体" pitchFamily="2" charset="-122"/>
              </a:rPr>
              <a:t>)</a:t>
            </a:r>
          </a:p>
          <a:p>
            <a:r>
              <a:rPr lang="en-US" altLang="zh-CN" sz="2000" b="1" dirty="0">
                <a:solidFill>
                  <a:srgbClr val="000000"/>
                </a:solidFill>
                <a:ea typeface="宋体" pitchFamily="2" charset="-122"/>
              </a:rPr>
              <a:t>at </a:t>
            </a:r>
            <a:r>
              <a:rPr lang="en-US" altLang="zh-CN" sz="2000" b="1" dirty="0" err="1">
                <a:solidFill>
                  <a:srgbClr val="000000"/>
                </a:solidFill>
                <a:ea typeface="宋体" pitchFamily="2" charset="-122"/>
              </a:rPr>
              <a:t>sun.rmi.transport.DGCClient$EndpointEntry$RenewCleanThread.run</a:t>
            </a:r>
            <a:r>
              <a:rPr lang="en-US" altLang="zh-CN" sz="2000" b="1" dirty="0">
                <a:solidFill>
                  <a:srgbClr val="000000"/>
                </a:solidFill>
                <a:ea typeface="宋体" pitchFamily="2" charset="-122"/>
              </a:rPr>
              <a:t>(DGCClient.java:516)</a:t>
            </a:r>
          </a:p>
          <a:p>
            <a:r>
              <a:rPr lang="en-US" altLang="zh-CN" sz="2000" b="1" dirty="0">
                <a:solidFill>
                  <a:srgbClr val="000000"/>
                </a:solidFill>
                <a:ea typeface="宋体" pitchFamily="2" charset="-122"/>
              </a:rPr>
              <a:t>at </a:t>
            </a:r>
            <a:r>
              <a:rPr lang="en-US" altLang="zh-CN" sz="2000" b="1" dirty="0" err="1">
                <a:solidFill>
                  <a:srgbClr val="000000"/>
                </a:solidFill>
                <a:ea typeface="宋体" pitchFamily="2" charset="-122"/>
              </a:rPr>
              <a:t>java.lang.Thread.run</a:t>
            </a:r>
            <a:r>
              <a:rPr lang="en-US" altLang="zh-CN" sz="2000" b="1" dirty="0">
                <a:solidFill>
                  <a:srgbClr val="000000"/>
                </a:solidFill>
                <a:ea typeface="宋体" pitchFamily="2" charset="-122"/>
              </a:rPr>
              <a:t>(Thread.java:662)</a:t>
            </a:r>
          </a:p>
        </p:txBody>
      </p:sp>
    </p:spTree>
    <p:extLst>
      <p:ext uri="{BB962C8B-B14F-4D97-AF65-F5344CB8AC3E}">
        <p14:creationId xmlns:p14="http://schemas.microsoft.com/office/powerpoint/2010/main" val="153418138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rgbClr val="7EA5D0"/>
                </a:solidFill>
                <a:ea typeface="宋体" pitchFamily="2" charset="-122"/>
              </a:rPr>
              <a:t>Deadlock</a:t>
            </a:r>
            <a:r>
              <a:rPr lang="zh-CN" altLang="en-US" dirty="0" smtClean="0">
                <a:solidFill>
                  <a:srgbClr val="7EA5D0"/>
                </a:solidFill>
                <a:ea typeface="宋体" pitchFamily="2" charset="-122"/>
              </a:rPr>
              <a:t>条件和解决</a:t>
            </a:r>
            <a:endParaRPr lang="en-US" altLang="zh-CN" dirty="0" smtClean="0">
              <a:solidFill>
                <a:srgbClr val="7EA5D0"/>
              </a:solidFill>
              <a:ea typeface="宋体" pitchFamily="2" charset="-122"/>
            </a:endParaRPr>
          </a:p>
        </p:txBody>
      </p:sp>
      <p:sp>
        <p:nvSpPr>
          <p:cNvPr id="5" name="Text Box 49"/>
          <p:cNvSpPr txBox="1">
            <a:spLocks noChangeArrowheads="1"/>
          </p:cNvSpPr>
          <p:nvPr/>
        </p:nvSpPr>
        <p:spPr bwMode="gray">
          <a:xfrm>
            <a:off x="457200" y="1201887"/>
            <a:ext cx="6447184"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2800" b="1" dirty="0">
                <a:solidFill>
                  <a:srgbClr val="000000"/>
                </a:solidFill>
                <a:ea typeface="宋体" pitchFamily="2" charset="-122"/>
              </a:rPr>
              <a:t>M</a:t>
            </a:r>
            <a:r>
              <a:rPr lang="en-US" altLang="zh-CN" sz="2800" b="1" dirty="0" smtClean="0">
                <a:solidFill>
                  <a:srgbClr val="000000"/>
                </a:solidFill>
                <a:ea typeface="宋体" pitchFamily="2" charset="-122"/>
              </a:rPr>
              <a:t>utual </a:t>
            </a:r>
            <a:r>
              <a:rPr lang="en-US" altLang="zh-CN" sz="2800" b="1" dirty="0">
                <a:solidFill>
                  <a:srgbClr val="000000"/>
                </a:solidFill>
                <a:ea typeface="宋体" pitchFamily="2" charset="-122"/>
              </a:rPr>
              <a:t>exclusion</a:t>
            </a:r>
            <a:endParaRPr lang="en-US" altLang="zh-CN" sz="2800" b="1" dirty="0" smtClean="0">
              <a:solidFill>
                <a:srgbClr val="000000"/>
              </a:solidFill>
              <a:ea typeface="宋体" pitchFamily="2" charset="-122"/>
            </a:endParaRPr>
          </a:p>
          <a:p>
            <a:pPr marL="285750" indent="-285750">
              <a:buFont typeface="Wingdings" panose="05000000000000000000" pitchFamily="2" charset="2"/>
              <a:buChar char="Ø"/>
            </a:pPr>
            <a:r>
              <a:rPr lang="en-US" altLang="zh-CN" sz="2800" b="1" dirty="0">
                <a:solidFill>
                  <a:srgbClr val="000000"/>
                </a:solidFill>
                <a:ea typeface="宋体" pitchFamily="2" charset="-122"/>
              </a:rPr>
              <a:t>N</a:t>
            </a:r>
            <a:r>
              <a:rPr lang="en-US" altLang="zh-CN" sz="2800" b="1" dirty="0" smtClean="0">
                <a:solidFill>
                  <a:srgbClr val="000000"/>
                </a:solidFill>
                <a:ea typeface="宋体" pitchFamily="2" charset="-122"/>
              </a:rPr>
              <a:t>o preemption</a:t>
            </a:r>
          </a:p>
          <a:p>
            <a:pPr marL="285750" indent="-285750">
              <a:buFont typeface="Wingdings" panose="05000000000000000000" pitchFamily="2" charset="2"/>
              <a:buChar char="Ø"/>
            </a:pPr>
            <a:r>
              <a:rPr lang="en-US" altLang="zh-CN" sz="2800" b="1" dirty="0">
                <a:solidFill>
                  <a:srgbClr val="000000"/>
                </a:solidFill>
                <a:ea typeface="宋体" pitchFamily="2" charset="-122"/>
              </a:rPr>
              <a:t>H</a:t>
            </a:r>
            <a:r>
              <a:rPr lang="en-US" altLang="zh-CN" sz="2800" b="1" dirty="0" smtClean="0">
                <a:solidFill>
                  <a:srgbClr val="000000"/>
                </a:solidFill>
                <a:ea typeface="宋体" pitchFamily="2" charset="-122"/>
              </a:rPr>
              <a:t>old </a:t>
            </a:r>
            <a:r>
              <a:rPr lang="en-US" altLang="zh-CN" sz="2800" b="1" dirty="0">
                <a:solidFill>
                  <a:srgbClr val="000000"/>
                </a:solidFill>
                <a:ea typeface="宋体" pitchFamily="2" charset="-122"/>
              </a:rPr>
              <a:t>and wait</a:t>
            </a:r>
            <a:endParaRPr lang="en-US" altLang="zh-CN" sz="2800" b="1" dirty="0" smtClean="0">
              <a:solidFill>
                <a:srgbClr val="000000"/>
              </a:solidFill>
              <a:ea typeface="宋体" pitchFamily="2" charset="-122"/>
            </a:endParaRPr>
          </a:p>
          <a:p>
            <a:pPr marL="285750" indent="-285750">
              <a:buFont typeface="Wingdings" panose="05000000000000000000" pitchFamily="2" charset="2"/>
              <a:buChar char="Ø"/>
            </a:pPr>
            <a:r>
              <a:rPr lang="en-US" altLang="zh-CN" sz="2800" b="1" dirty="0">
                <a:solidFill>
                  <a:srgbClr val="000000"/>
                </a:solidFill>
                <a:ea typeface="宋体" pitchFamily="2" charset="-122"/>
              </a:rPr>
              <a:t>C</a:t>
            </a:r>
            <a:r>
              <a:rPr lang="en-US" altLang="zh-CN" sz="2800" b="1" dirty="0" smtClean="0">
                <a:solidFill>
                  <a:srgbClr val="000000"/>
                </a:solidFill>
                <a:ea typeface="宋体" pitchFamily="2" charset="-122"/>
              </a:rPr>
              <a:t>ircular waiting</a:t>
            </a:r>
          </a:p>
          <a:p>
            <a:pPr marL="285750" indent="-285750">
              <a:buFont typeface="Wingdings" panose="05000000000000000000" pitchFamily="2" charset="2"/>
              <a:buChar char="Ø"/>
            </a:pPr>
            <a:endParaRPr lang="en-US" altLang="zh-CN" sz="2800" b="1" dirty="0" smtClean="0">
              <a:solidFill>
                <a:srgbClr val="000000"/>
              </a:solidFill>
              <a:ea typeface="宋体" pitchFamily="2" charset="-122"/>
            </a:endParaRPr>
          </a:p>
          <a:p>
            <a:pPr marL="285750" indent="-285750">
              <a:buFont typeface="Wingdings" panose="05000000000000000000" pitchFamily="2" charset="2"/>
              <a:buChar char="Ø"/>
            </a:pPr>
            <a:r>
              <a:rPr lang="en-US" altLang="zh-CN" sz="3600" b="1" dirty="0" smtClean="0">
                <a:solidFill>
                  <a:srgbClr val="00B050"/>
                </a:solidFill>
                <a:ea typeface="宋体" pitchFamily="2" charset="-122"/>
              </a:rPr>
              <a:t>Resolve</a:t>
            </a:r>
            <a:r>
              <a:rPr lang="zh-CN" altLang="en-US" sz="3600" b="1" dirty="0" smtClean="0">
                <a:solidFill>
                  <a:srgbClr val="00B050"/>
                </a:solidFill>
                <a:ea typeface="宋体" pitchFamily="2" charset="-122"/>
              </a:rPr>
              <a:t>：</a:t>
            </a:r>
            <a:endParaRPr lang="en-US" altLang="zh-CN" sz="3600" b="1" dirty="0" smtClean="0">
              <a:solidFill>
                <a:srgbClr val="00B050"/>
              </a:solidFill>
              <a:ea typeface="宋体" pitchFamily="2" charset="-122"/>
            </a:endParaRPr>
          </a:p>
          <a:p>
            <a:pPr marL="285750" indent="-285750">
              <a:buFont typeface="Wingdings" panose="05000000000000000000" pitchFamily="2" charset="2"/>
              <a:buChar char="Ø"/>
            </a:pPr>
            <a:r>
              <a:rPr lang="en-US" altLang="zh-CN" sz="2800" b="1" dirty="0" smtClean="0">
                <a:solidFill>
                  <a:srgbClr val="FF0000"/>
                </a:solidFill>
                <a:ea typeface="宋体" pitchFamily="2" charset="-122"/>
              </a:rPr>
              <a:t>Reboot </a:t>
            </a:r>
            <a:r>
              <a:rPr lang="en-US" altLang="zh-CN" sz="2800" b="1" dirty="0">
                <a:solidFill>
                  <a:srgbClr val="FF0000"/>
                </a:solidFill>
                <a:ea typeface="宋体" pitchFamily="2" charset="-122"/>
              </a:rPr>
              <a:t>the system</a:t>
            </a:r>
          </a:p>
          <a:p>
            <a:pPr marL="285750" indent="-285750">
              <a:buFont typeface="Wingdings" panose="05000000000000000000" pitchFamily="2" charset="2"/>
              <a:buChar char="Ø"/>
            </a:pPr>
            <a:r>
              <a:rPr lang="en-US" altLang="zh-CN" sz="2800" b="1" dirty="0">
                <a:solidFill>
                  <a:srgbClr val="000000"/>
                </a:solidFill>
                <a:ea typeface="宋体" pitchFamily="2" charset="-122"/>
              </a:rPr>
              <a:t>Get the lock in the same order</a:t>
            </a:r>
          </a:p>
          <a:p>
            <a:pPr marL="285750" indent="-285750">
              <a:buFont typeface="Wingdings" panose="05000000000000000000" pitchFamily="2" charset="2"/>
              <a:buChar char="Ø"/>
            </a:pPr>
            <a:r>
              <a:rPr lang="en-US" altLang="zh-CN" sz="2800" b="1" dirty="0">
                <a:solidFill>
                  <a:srgbClr val="000000"/>
                </a:solidFill>
                <a:ea typeface="宋体" pitchFamily="2" charset="-122"/>
              </a:rPr>
              <a:t>Lock time limit</a:t>
            </a:r>
          </a:p>
          <a:p>
            <a:pPr marL="285750" indent="-285750">
              <a:buFont typeface="Wingdings" panose="05000000000000000000" pitchFamily="2" charset="2"/>
              <a:buChar char="Ø"/>
            </a:pPr>
            <a:r>
              <a:rPr lang="en-US" altLang="zh-CN" sz="2800" b="1" dirty="0">
                <a:solidFill>
                  <a:srgbClr val="000000"/>
                </a:solidFill>
                <a:ea typeface="宋体" pitchFamily="2" charset="-122"/>
              </a:rPr>
              <a:t>Deadlock </a:t>
            </a:r>
            <a:r>
              <a:rPr lang="en-US" altLang="zh-CN" sz="2800" b="1" dirty="0" smtClean="0">
                <a:solidFill>
                  <a:srgbClr val="000000"/>
                </a:solidFill>
                <a:ea typeface="宋体" pitchFamily="2" charset="-122"/>
              </a:rPr>
              <a:t>detection</a:t>
            </a:r>
          </a:p>
        </p:txBody>
      </p:sp>
    </p:spTree>
    <p:extLst>
      <p:ext uri="{BB962C8B-B14F-4D97-AF65-F5344CB8AC3E}">
        <p14:creationId xmlns:p14="http://schemas.microsoft.com/office/powerpoint/2010/main" val="3241011211"/>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dirty="0" smtClean="0">
                <a:solidFill>
                  <a:srgbClr val="FF0000"/>
                </a:solidFill>
                <a:ea typeface="宋体" pitchFamily="2" charset="-122"/>
              </a:rPr>
              <a:t>多</a:t>
            </a:r>
            <a:r>
              <a:rPr lang="zh-CN" altLang="en-US" dirty="0">
                <a:solidFill>
                  <a:srgbClr val="FF0000"/>
                </a:solidFill>
                <a:ea typeface="宋体" pitchFamily="2" charset="-122"/>
              </a:rPr>
              <a:t>线程编程中易犯的错误</a:t>
            </a:r>
            <a:endParaRPr lang="en-US" altLang="zh-CN" dirty="0" smtClean="0">
              <a:solidFill>
                <a:srgbClr val="FF0000"/>
              </a:solidFill>
              <a:ea typeface="宋体" pitchFamily="2" charset="-122"/>
            </a:endParaRPr>
          </a:p>
        </p:txBody>
      </p:sp>
      <p:sp>
        <p:nvSpPr>
          <p:cNvPr id="5" name="Text Box 49"/>
          <p:cNvSpPr txBox="1">
            <a:spLocks noChangeArrowheads="1"/>
          </p:cNvSpPr>
          <p:nvPr/>
        </p:nvSpPr>
        <p:spPr bwMode="gray">
          <a:xfrm>
            <a:off x="457200" y="1628800"/>
            <a:ext cx="8147248"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zh-CN" altLang="en-US" sz="2800" b="1" dirty="0" smtClean="0">
                <a:solidFill>
                  <a:srgbClr val="00B050"/>
                </a:solidFill>
                <a:ea typeface="宋体" pitchFamily="2" charset="-122"/>
              </a:rPr>
              <a:t>锁</a:t>
            </a:r>
            <a:r>
              <a:rPr lang="zh-CN" altLang="en-US" sz="2800" b="1" dirty="0">
                <a:solidFill>
                  <a:srgbClr val="00B050"/>
                </a:solidFill>
                <a:ea typeface="宋体" pitchFamily="2" charset="-122"/>
              </a:rPr>
              <a:t>范围过</a:t>
            </a:r>
            <a:r>
              <a:rPr lang="zh-CN" altLang="en-US" sz="2800" b="1" dirty="0" smtClean="0">
                <a:solidFill>
                  <a:srgbClr val="00B050"/>
                </a:solidFill>
                <a:ea typeface="宋体" pitchFamily="2" charset="-122"/>
              </a:rPr>
              <a:t>大</a:t>
            </a:r>
            <a:endParaRPr lang="en-US" altLang="zh-CN" sz="2800" b="1" dirty="0" smtClean="0">
              <a:solidFill>
                <a:srgbClr val="00B050"/>
              </a:solidFill>
              <a:ea typeface="宋体" pitchFamily="2" charset="-122"/>
            </a:endParaRPr>
          </a:p>
          <a:p>
            <a:pPr marL="285750" indent="-285750">
              <a:buFont typeface="Wingdings" panose="05000000000000000000" pitchFamily="2" charset="2"/>
              <a:buChar char="Ø"/>
            </a:pPr>
            <a:r>
              <a:rPr lang="zh-CN" altLang="en-US" sz="2800" b="1" dirty="0">
                <a:solidFill>
                  <a:srgbClr val="00B050"/>
                </a:solidFill>
                <a:ea typeface="宋体" pitchFamily="2" charset="-122"/>
              </a:rPr>
              <a:t>多把锁使用造成</a:t>
            </a:r>
            <a:r>
              <a:rPr lang="zh-CN" altLang="en-US" sz="2800" b="1" dirty="0" smtClean="0">
                <a:solidFill>
                  <a:srgbClr val="00B050"/>
                </a:solidFill>
                <a:ea typeface="宋体" pitchFamily="2" charset="-122"/>
              </a:rPr>
              <a:t>死锁</a:t>
            </a:r>
            <a:endParaRPr lang="en-US" altLang="zh-CN" sz="2800" b="1" dirty="0" smtClean="0">
              <a:solidFill>
                <a:srgbClr val="00B050"/>
              </a:solidFill>
              <a:ea typeface="宋体" pitchFamily="2" charset="-122"/>
            </a:endParaRPr>
          </a:p>
          <a:p>
            <a:pPr marL="285750" indent="-285750">
              <a:buFont typeface="Wingdings" panose="05000000000000000000" pitchFamily="2" charset="2"/>
              <a:buChar char="Ø"/>
            </a:pPr>
            <a:r>
              <a:rPr lang="zh-CN" altLang="en-US" sz="2800" b="1" dirty="0">
                <a:solidFill>
                  <a:srgbClr val="00B050"/>
                </a:solidFill>
                <a:ea typeface="宋体" pitchFamily="2" charset="-122"/>
              </a:rPr>
              <a:t>多个共享变量共用一把</a:t>
            </a:r>
            <a:r>
              <a:rPr lang="zh-CN" altLang="en-US" sz="2800" b="1" dirty="0" smtClean="0">
                <a:solidFill>
                  <a:srgbClr val="00B050"/>
                </a:solidFill>
                <a:ea typeface="宋体" pitchFamily="2" charset="-122"/>
              </a:rPr>
              <a:t>锁</a:t>
            </a:r>
            <a:endParaRPr lang="en-US" altLang="zh-CN" sz="2800" b="1" dirty="0" smtClean="0">
              <a:solidFill>
                <a:srgbClr val="00B050"/>
              </a:solidFill>
              <a:ea typeface="宋体" pitchFamily="2" charset="-122"/>
            </a:endParaRPr>
          </a:p>
          <a:p>
            <a:pPr marL="285750" indent="-285750">
              <a:buFont typeface="Wingdings" panose="05000000000000000000" pitchFamily="2" charset="2"/>
              <a:buChar char="Ø"/>
            </a:pPr>
            <a:r>
              <a:rPr lang="zh-CN" altLang="en-US" sz="2800" b="1" dirty="0">
                <a:solidFill>
                  <a:srgbClr val="00B050"/>
                </a:solidFill>
                <a:ea typeface="宋体" pitchFamily="2" charset="-122"/>
              </a:rPr>
              <a:t>无意识地启动线程过多，超过最大</a:t>
            </a:r>
            <a:r>
              <a:rPr lang="zh-CN" altLang="en-US" sz="2800" b="1" dirty="0" smtClean="0">
                <a:solidFill>
                  <a:srgbClr val="00B050"/>
                </a:solidFill>
                <a:ea typeface="宋体" pitchFamily="2" charset="-122"/>
              </a:rPr>
              <a:t>限制</a:t>
            </a:r>
            <a:endParaRPr lang="en-US" altLang="zh-CN" sz="2800" b="1" dirty="0" smtClean="0">
              <a:solidFill>
                <a:srgbClr val="00B050"/>
              </a:solidFill>
              <a:ea typeface="宋体" pitchFamily="2" charset="-122"/>
            </a:endParaRPr>
          </a:p>
          <a:p>
            <a:pPr marL="285750" indent="-285750">
              <a:buFont typeface="Wingdings" panose="05000000000000000000" pitchFamily="2" charset="2"/>
              <a:buChar char="Ø"/>
            </a:pPr>
            <a:r>
              <a:rPr lang="zh-CN" altLang="en-US" sz="2800" b="1" dirty="0">
                <a:solidFill>
                  <a:srgbClr val="00B050"/>
                </a:solidFill>
                <a:ea typeface="宋体" pitchFamily="2" charset="-122"/>
              </a:rPr>
              <a:t>调用线程的 </a:t>
            </a:r>
            <a:r>
              <a:rPr lang="en-US" altLang="zh-CN" sz="2800" b="1" dirty="0">
                <a:solidFill>
                  <a:srgbClr val="00B050"/>
                </a:solidFill>
                <a:ea typeface="宋体" pitchFamily="2" charset="-122"/>
              </a:rPr>
              <a:t>interrupted() </a:t>
            </a:r>
            <a:r>
              <a:rPr lang="zh-CN" altLang="en-US" sz="2800" b="1" dirty="0">
                <a:solidFill>
                  <a:srgbClr val="00B050"/>
                </a:solidFill>
                <a:ea typeface="宋体" pitchFamily="2" charset="-122"/>
              </a:rPr>
              <a:t>方法硬性去停止线程，而不是通过 </a:t>
            </a:r>
            <a:r>
              <a:rPr lang="en-US" altLang="zh-CN" sz="2800" b="1" dirty="0">
                <a:solidFill>
                  <a:srgbClr val="00B050"/>
                </a:solidFill>
                <a:ea typeface="宋体" pitchFamily="2" charset="-122"/>
              </a:rPr>
              <a:t>run() </a:t>
            </a:r>
            <a:r>
              <a:rPr lang="zh-CN" altLang="en-US" sz="2800" b="1" dirty="0">
                <a:solidFill>
                  <a:srgbClr val="00B050"/>
                </a:solidFill>
                <a:ea typeface="宋体" pitchFamily="2" charset="-122"/>
              </a:rPr>
              <a:t>的正常退出 </a:t>
            </a:r>
            <a:r>
              <a:rPr lang="en-US" altLang="zh-CN" sz="2800" b="1" dirty="0">
                <a:solidFill>
                  <a:srgbClr val="00B050"/>
                </a:solidFill>
                <a:ea typeface="宋体" pitchFamily="2" charset="-122"/>
              </a:rPr>
              <a:t>(return) </a:t>
            </a:r>
            <a:r>
              <a:rPr lang="zh-CN" altLang="en-US" sz="2800" b="1" dirty="0">
                <a:solidFill>
                  <a:srgbClr val="00B050"/>
                </a:solidFill>
                <a:ea typeface="宋体" pitchFamily="2" charset="-122"/>
              </a:rPr>
              <a:t>来</a:t>
            </a:r>
            <a:r>
              <a:rPr lang="zh-CN" altLang="en-US" sz="2800" b="1" dirty="0" smtClean="0">
                <a:solidFill>
                  <a:srgbClr val="00B050"/>
                </a:solidFill>
                <a:ea typeface="宋体" pitchFamily="2" charset="-122"/>
              </a:rPr>
              <a:t>结束线程</a:t>
            </a:r>
            <a:endParaRPr lang="en-US" altLang="zh-CN" sz="2800" b="1" dirty="0">
              <a:solidFill>
                <a:srgbClr val="00B050"/>
              </a:solidFill>
              <a:ea typeface="宋体" pitchFamily="2" charset="-122"/>
            </a:endParaRPr>
          </a:p>
          <a:p>
            <a:pPr marL="285750" indent="-285750">
              <a:buFont typeface="Wingdings" panose="05000000000000000000" pitchFamily="2" charset="2"/>
              <a:buChar char="Ø"/>
            </a:pPr>
            <a:endParaRPr lang="en-US" altLang="zh-CN" sz="2800" b="1" dirty="0">
              <a:solidFill>
                <a:srgbClr val="00B050"/>
              </a:solidFill>
              <a:ea typeface="宋体" pitchFamily="2" charset="-122"/>
            </a:endParaRPr>
          </a:p>
        </p:txBody>
      </p:sp>
    </p:spTree>
    <p:extLst>
      <p:ext uri="{BB962C8B-B14F-4D97-AF65-F5344CB8AC3E}">
        <p14:creationId xmlns:p14="http://schemas.microsoft.com/office/powerpoint/2010/main" val="119341658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GC </a:t>
            </a:r>
            <a:r>
              <a:rPr lang="zh-CN" altLang="en-US" dirty="0" smtClean="0">
                <a:solidFill>
                  <a:schemeClr val="accent1"/>
                </a:solidFill>
                <a:ea typeface="宋体" pitchFamily="2" charset="-122"/>
              </a:rPr>
              <a:t>日志分析</a:t>
            </a:r>
            <a:endParaRPr lang="en-US" altLang="zh-CN" dirty="0" smtClean="0">
              <a:solidFill>
                <a:schemeClr val="accent1"/>
              </a:solidFill>
              <a:ea typeface="宋体" pitchFamily="2" charset="-122"/>
            </a:endParaRPr>
          </a:p>
        </p:txBody>
      </p:sp>
      <p:pic>
        <p:nvPicPr>
          <p:cNvPr id="3" name="图片 2"/>
          <p:cNvPicPr>
            <a:picLocks noChangeAspect="1"/>
          </p:cNvPicPr>
          <p:nvPr/>
        </p:nvPicPr>
        <p:blipFill>
          <a:blip r:embed="rId2"/>
          <a:stretch>
            <a:fillRect/>
          </a:stretch>
        </p:blipFill>
        <p:spPr>
          <a:xfrm>
            <a:off x="84686" y="1412776"/>
            <a:ext cx="8989838" cy="2952328"/>
          </a:xfrm>
          <a:prstGeom prst="rect">
            <a:avLst/>
          </a:prstGeom>
        </p:spPr>
      </p:pic>
    </p:spTree>
    <p:extLst>
      <p:ext uri="{BB962C8B-B14F-4D97-AF65-F5344CB8AC3E}">
        <p14:creationId xmlns:p14="http://schemas.microsoft.com/office/powerpoint/2010/main" val="3196979810"/>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dirty="0" smtClean="0">
                <a:solidFill>
                  <a:schemeClr val="accent1"/>
                </a:solidFill>
                <a:ea typeface="宋体" pitchFamily="2" charset="-122"/>
              </a:rPr>
              <a:t>内存</a:t>
            </a:r>
            <a:r>
              <a:rPr lang="zh-CN" altLang="en-US" dirty="0">
                <a:solidFill>
                  <a:schemeClr val="accent1"/>
                </a:solidFill>
                <a:ea typeface="宋体" pitchFamily="2" charset="-122"/>
              </a:rPr>
              <a:t>分析和调优工具</a:t>
            </a:r>
            <a:endParaRPr lang="en-US" altLang="zh-CN" dirty="0" smtClean="0">
              <a:solidFill>
                <a:schemeClr val="accent1"/>
              </a:solidFill>
              <a:ea typeface="宋体" pitchFamily="2" charset="-122"/>
            </a:endParaRPr>
          </a:p>
        </p:txBody>
      </p:sp>
      <p:sp>
        <p:nvSpPr>
          <p:cNvPr id="4119" name="Text Box 49"/>
          <p:cNvSpPr txBox="1">
            <a:spLocks noChangeArrowheads="1"/>
          </p:cNvSpPr>
          <p:nvPr/>
        </p:nvSpPr>
        <p:spPr bwMode="gray">
          <a:xfrm>
            <a:off x="1403648" y="2204864"/>
            <a:ext cx="6447184" cy="28623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600" b="1" dirty="0" err="1" smtClean="0">
                <a:solidFill>
                  <a:srgbClr val="000000"/>
                </a:solidFill>
                <a:ea typeface="宋体" pitchFamily="2" charset="-122"/>
              </a:rPr>
              <a:t>jvisualvm</a:t>
            </a:r>
            <a:endParaRPr lang="en-US" altLang="zh-CN" sz="3600" b="1" dirty="0" smtClean="0">
              <a:solidFill>
                <a:srgbClr val="000000"/>
              </a:solidFill>
              <a:ea typeface="宋体" pitchFamily="2" charset="-122"/>
            </a:endParaRPr>
          </a:p>
          <a:p>
            <a:pPr marL="285750" indent="-285750">
              <a:buFont typeface="Wingdings" panose="05000000000000000000" pitchFamily="2" charset="2"/>
              <a:buChar char="Ø"/>
            </a:pPr>
            <a:r>
              <a:rPr lang="en-US" altLang="zh-CN" sz="3600" b="1" dirty="0" smtClean="0">
                <a:solidFill>
                  <a:srgbClr val="000000"/>
                </a:solidFill>
                <a:ea typeface="宋体" pitchFamily="2" charset="-122"/>
              </a:rPr>
              <a:t>mat</a:t>
            </a:r>
          </a:p>
          <a:p>
            <a:pPr marL="285750" indent="-285750">
              <a:buFont typeface="Wingdings" panose="05000000000000000000" pitchFamily="2" charset="2"/>
              <a:buChar char="Ø"/>
            </a:pPr>
            <a:r>
              <a:rPr lang="en-US" altLang="zh-CN" sz="3600" b="1" dirty="0" err="1" smtClean="0">
                <a:solidFill>
                  <a:srgbClr val="000000"/>
                </a:solidFill>
                <a:ea typeface="宋体" pitchFamily="2" charset="-122"/>
              </a:rPr>
              <a:t>Yjp</a:t>
            </a:r>
            <a:endParaRPr lang="en-US" altLang="zh-CN" sz="3600" b="1" dirty="0" smtClean="0">
              <a:solidFill>
                <a:srgbClr val="000000"/>
              </a:solidFill>
              <a:ea typeface="宋体" pitchFamily="2" charset="-122"/>
            </a:endParaRPr>
          </a:p>
          <a:p>
            <a:pPr marL="285750" indent="-285750">
              <a:buFont typeface="Wingdings" panose="05000000000000000000" pitchFamily="2" charset="2"/>
              <a:buChar char="Ø"/>
            </a:pPr>
            <a:r>
              <a:rPr lang="en-US" altLang="zh-CN" sz="3600" b="1" dirty="0" err="1" smtClean="0">
                <a:solidFill>
                  <a:srgbClr val="000000"/>
                </a:solidFill>
                <a:ea typeface="宋体" pitchFamily="2" charset="-122"/>
              </a:rPr>
              <a:t>Btrace</a:t>
            </a:r>
            <a:endParaRPr lang="en-US" altLang="zh-CN" sz="3600" b="1" dirty="0">
              <a:solidFill>
                <a:srgbClr val="000000"/>
              </a:solidFill>
              <a:ea typeface="宋体" pitchFamily="2" charset="-122"/>
            </a:endParaRPr>
          </a:p>
          <a:p>
            <a:pPr marL="285750" indent="-285750">
              <a:buFont typeface="Wingdings" panose="05000000000000000000" pitchFamily="2" charset="2"/>
              <a:buChar char="Ø"/>
            </a:pPr>
            <a:endParaRPr lang="en-US" altLang="zh-CN" sz="3600" b="1" dirty="0">
              <a:solidFill>
                <a:srgbClr val="000000"/>
              </a:solidFill>
              <a:ea typeface="宋体" pitchFamily="2" charset="-122"/>
            </a:endParaRPr>
          </a:p>
        </p:txBody>
      </p:sp>
    </p:spTree>
    <p:extLst>
      <p:ext uri="{BB962C8B-B14F-4D97-AF65-F5344CB8AC3E}">
        <p14:creationId xmlns:p14="http://schemas.microsoft.com/office/powerpoint/2010/main" val="423194929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OOM</a:t>
            </a:r>
            <a:r>
              <a:rPr lang="zh-CN" altLang="en-US" dirty="0">
                <a:solidFill>
                  <a:schemeClr val="accent1"/>
                </a:solidFill>
                <a:ea typeface="宋体" pitchFamily="2" charset="-122"/>
              </a:rPr>
              <a:t>分析</a:t>
            </a:r>
            <a:endParaRPr lang="en-US" altLang="zh-CN" dirty="0" smtClean="0">
              <a:solidFill>
                <a:schemeClr val="accent1"/>
              </a:solidFill>
              <a:ea typeface="宋体" pitchFamily="2" charset="-122"/>
            </a:endParaRPr>
          </a:p>
        </p:txBody>
      </p:sp>
      <p:sp>
        <p:nvSpPr>
          <p:cNvPr id="4119" name="Text Box 49"/>
          <p:cNvSpPr txBox="1">
            <a:spLocks noChangeArrowheads="1"/>
          </p:cNvSpPr>
          <p:nvPr/>
        </p:nvSpPr>
        <p:spPr bwMode="gray">
          <a:xfrm>
            <a:off x="457200" y="1556792"/>
            <a:ext cx="8491686" cy="2952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600" b="1" dirty="0" err="1" smtClean="0">
                <a:solidFill>
                  <a:srgbClr val="000000"/>
                </a:solidFill>
                <a:ea typeface="宋体" pitchFamily="2" charset="-122"/>
              </a:rPr>
              <a:t>OutOfMemoryError</a:t>
            </a:r>
            <a:endParaRPr lang="en-US" altLang="zh-CN" sz="3600" b="1" dirty="0" smtClean="0">
              <a:solidFill>
                <a:srgbClr val="000000"/>
              </a:solidFill>
              <a:ea typeface="宋体" pitchFamily="2" charset="-122"/>
            </a:endParaRPr>
          </a:p>
          <a:p>
            <a:pPr marL="514350" indent="-514350">
              <a:buFont typeface="+mj-ea"/>
              <a:buAutoNum type="circleNumDbPlain"/>
            </a:pPr>
            <a:r>
              <a:rPr lang="en-US" altLang="zh-CN" sz="3200" b="1" dirty="0" err="1">
                <a:solidFill>
                  <a:srgbClr val="00B050"/>
                </a:solidFill>
                <a:ea typeface="宋体" pitchFamily="2" charset="-122"/>
              </a:rPr>
              <a:t>RuntimeConstantPoolOOM</a:t>
            </a:r>
            <a:endParaRPr lang="en-US" altLang="zh-CN" sz="3200" b="1" dirty="0">
              <a:solidFill>
                <a:srgbClr val="00B050"/>
              </a:solidFill>
              <a:ea typeface="宋体" pitchFamily="2" charset="-122"/>
            </a:endParaRPr>
          </a:p>
          <a:p>
            <a:pPr marL="514350" indent="-514350">
              <a:buFont typeface="+mj-ea"/>
              <a:buAutoNum type="circleNumDbPlain"/>
            </a:pPr>
            <a:r>
              <a:rPr lang="en-US" altLang="zh-CN" sz="3200" b="1" dirty="0" err="1" smtClean="0">
                <a:solidFill>
                  <a:srgbClr val="00B050"/>
                </a:solidFill>
                <a:ea typeface="宋体" pitchFamily="2" charset="-122"/>
              </a:rPr>
              <a:t>MethodAreaOOM</a:t>
            </a:r>
            <a:endParaRPr lang="en-US" altLang="zh-CN" sz="3200" b="1" dirty="0" smtClean="0">
              <a:solidFill>
                <a:srgbClr val="00B050"/>
              </a:solidFill>
              <a:ea typeface="宋体" pitchFamily="2" charset="-122"/>
            </a:endParaRPr>
          </a:p>
          <a:p>
            <a:pPr marL="514350" indent="-514350">
              <a:buFont typeface="+mj-ea"/>
              <a:buAutoNum type="circleNumDbPlain"/>
            </a:pPr>
            <a:endParaRPr lang="en-US" altLang="zh-CN" sz="2400" b="1" dirty="0">
              <a:solidFill>
                <a:srgbClr val="00B050"/>
              </a:solidFill>
              <a:ea typeface="宋体" pitchFamily="2" charset="-122"/>
            </a:endParaRPr>
          </a:p>
          <a:p>
            <a:pPr marL="514350" indent="-514350">
              <a:buFont typeface="+mj-ea"/>
              <a:buAutoNum type="circleNumDbPlain"/>
            </a:pPr>
            <a:endParaRPr lang="en-US" altLang="zh-CN" sz="2400" b="1" dirty="0" smtClean="0">
              <a:solidFill>
                <a:srgbClr val="00B050"/>
              </a:solidFill>
              <a:ea typeface="宋体" pitchFamily="2" charset="-122"/>
            </a:endParaRPr>
          </a:p>
          <a:p>
            <a:pPr marL="285750" indent="-285750">
              <a:buFont typeface="Wingdings" panose="05000000000000000000" pitchFamily="2" charset="2"/>
              <a:buChar char="Ø"/>
            </a:pPr>
            <a:r>
              <a:rPr lang="en-US" altLang="zh-CN" sz="3600" b="1" dirty="0" err="1" smtClean="0">
                <a:solidFill>
                  <a:srgbClr val="000000"/>
                </a:solidFill>
                <a:ea typeface="宋体" pitchFamily="2" charset="-122"/>
              </a:rPr>
              <a:t>StackOverflowError</a:t>
            </a:r>
            <a:endParaRPr lang="en-US" altLang="zh-CN" sz="3600" b="1" dirty="0" smtClean="0">
              <a:solidFill>
                <a:srgbClr val="000000"/>
              </a:solidFill>
              <a:ea typeface="宋体" pitchFamily="2" charset="-122"/>
            </a:endParaRPr>
          </a:p>
        </p:txBody>
      </p:sp>
    </p:spTree>
    <p:extLst>
      <p:ext uri="{BB962C8B-B14F-4D97-AF65-F5344CB8AC3E}">
        <p14:creationId xmlns:p14="http://schemas.microsoft.com/office/powerpoint/2010/main" val="38130637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Java</a:t>
            </a:r>
            <a:r>
              <a:rPr lang="zh-CN" altLang="en-US" dirty="0" smtClean="0">
                <a:solidFill>
                  <a:schemeClr val="accent1"/>
                </a:solidFill>
                <a:ea typeface="宋体" pitchFamily="2" charset="-122"/>
              </a:rPr>
              <a:t>的类加载器</a:t>
            </a:r>
            <a:endParaRPr lang="en-US" altLang="zh-CN" dirty="0" smtClean="0">
              <a:solidFill>
                <a:schemeClr val="accent1"/>
              </a:solidFill>
              <a:ea typeface="宋体" pitchFamily="2" charset="-122"/>
            </a:endParaRPr>
          </a:p>
        </p:txBody>
      </p:sp>
      <p:pic>
        <p:nvPicPr>
          <p:cNvPr id="4" name="图片 3"/>
          <p:cNvPicPr>
            <a:picLocks noChangeAspect="1"/>
          </p:cNvPicPr>
          <p:nvPr/>
        </p:nvPicPr>
        <p:blipFill>
          <a:blip r:embed="rId2"/>
          <a:stretch>
            <a:fillRect/>
          </a:stretch>
        </p:blipFill>
        <p:spPr>
          <a:xfrm>
            <a:off x="457200" y="1340768"/>
            <a:ext cx="5400675" cy="4667250"/>
          </a:xfrm>
          <a:prstGeom prst="rect">
            <a:avLst/>
          </a:prstGeom>
        </p:spPr>
      </p:pic>
    </p:spTree>
    <p:extLst>
      <p:ext uri="{BB962C8B-B14F-4D97-AF65-F5344CB8AC3E}">
        <p14:creationId xmlns:p14="http://schemas.microsoft.com/office/powerpoint/2010/main" val="278925127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Java</a:t>
            </a:r>
            <a:r>
              <a:rPr lang="zh-CN" altLang="en-US" dirty="0" smtClean="0">
                <a:solidFill>
                  <a:schemeClr val="accent1"/>
                </a:solidFill>
                <a:ea typeface="宋体" pitchFamily="2" charset="-122"/>
              </a:rPr>
              <a:t>的类加载器</a:t>
            </a:r>
            <a:endParaRPr lang="en-US" altLang="zh-CN" dirty="0" smtClean="0">
              <a:solidFill>
                <a:schemeClr val="accent1"/>
              </a:solidFill>
              <a:ea typeface="宋体" pitchFamily="2" charset="-122"/>
            </a:endParaRPr>
          </a:p>
        </p:txBody>
      </p:sp>
      <p:pic>
        <p:nvPicPr>
          <p:cNvPr id="5" name="图片 4"/>
          <p:cNvPicPr>
            <a:picLocks noChangeAspect="1"/>
          </p:cNvPicPr>
          <p:nvPr/>
        </p:nvPicPr>
        <p:blipFill>
          <a:blip r:embed="rId2"/>
          <a:stretch>
            <a:fillRect/>
          </a:stretch>
        </p:blipFill>
        <p:spPr>
          <a:xfrm>
            <a:off x="458640" y="1412776"/>
            <a:ext cx="6657975" cy="4467225"/>
          </a:xfrm>
          <a:prstGeom prst="rect">
            <a:avLst/>
          </a:prstGeom>
        </p:spPr>
      </p:pic>
    </p:spTree>
    <p:extLst>
      <p:ext uri="{BB962C8B-B14F-4D97-AF65-F5344CB8AC3E}">
        <p14:creationId xmlns:p14="http://schemas.microsoft.com/office/powerpoint/2010/main" val="29930760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err="1" smtClean="0">
                <a:solidFill>
                  <a:schemeClr val="accent1"/>
                </a:solidFill>
                <a:ea typeface="宋体" pitchFamily="2" charset="-122"/>
              </a:rPr>
              <a:t>OpenJDK</a:t>
            </a:r>
            <a:r>
              <a:rPr lang="zh-CN" altLang="en-US" dirty="0" smtClean="0">
                <a:solidFill>
                  <a:schemeClr val="accent1"/>
                </a:solidFill>
                <a:ea typeface="宋体" pitchFamily="2" charset="-122"/>
              </a:rPr>
              <a:t>和</a:t>
            </a:r>
            <a:r>
              <a:rPr lang="en-US" altLang="zh-CN" dirty="0" err="1" smtClean="0">
                <a:solidFill>
                  <a:schemeClr val="accent1"/>
                </a:solidFill>
                <a:ea typeface="宋体" pitchFamily="2" charset="-122"/>
              </a:rPr>
              <a:t>OracleJDK</a:t>
            </a:r>
            <a:r>
              <a:rPr lang="zh-CN" altLang="en-US" dirty="0" smtClean="0">
                <a:solidFill>
                  <a:schemeClr val="accent1"/>
                </a:solidFill>
                <a:ea typeface="宋体" pitchFamily="2" charset="-122"/>
              </a:rPr>
              <a:t>关系</a:t>
            </a:r>
            <a:endParaRPr lang="en-US" altLang="zh-CN" dirty="0" smtClean="0">
              <a:solidFill>
                <a:schemeClr val="accent1"/>
              </a:solidFill>
              <a:ea typeface="宋体" pitchFamily="2" charset="-122"/>
            </a:endParaRPr>
          </a:p>
        </p:txBody>
      </p:sp>
      <p:pic>
        <p:nvPicPr>
          <p:cNvPr id="6" name="图片 5"/>
          <p:cNvPicPr>
            <a:picLocks noChangeAspect="1"/>
          </p:cNvPicPr>
          <p:nvPr/>
        </p:nvPicPr>
        <p:blipFill>
          <a:blip r:embed="rId2"/>
          <a:stretch>
            <a:fillRect/>
          </a:stretch>
        </p:blipFill>
        <p:spPr>
          <a:xfrm>
            <a:off x="457200" y="1412776"/>
            <a:ext cx="8347273" cy="4302623"/>
          </a:xfrm>
          <a:prstGeom prst="rect">
            <a:avLst/>
          </a:prstGeom>
        </p:spPr>
      </p:pic>
    </p:spTree>
    <p:extLst>
      <p:ext uri="{BB962C8B-B14F-4D97-AF65-F5344CB8AC3E}">
        <p14:creationId xmlns:p14="http://schemas.microsoft.com/office/powerpoint/2010/main" val="71506248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Java</a:t>
            </a:r>
            <a:r>
              <a:rPr lang="zh-CN" altLang="en-US" dirty="0" smtClean="0">
                <a:solidFill>
                  <a:schemeClr val="accent1"/>
                </a:solidFill>
                <a:ea typeface="宋体" pitchFamily="2" charset="-122"/>
              </a:rPr>
              <a:t>的类生命周期</a:t>
            </a:r>
            <a:endParaRPr lang="en-US" altLang="zh-CN" dirty="0" smtClean="0">
              <a:solidFill>
                <a:schemeClr val="accent1"/>
              </a:solidFill>
              <a:ea typeface="宋体" pitchFamily="2" charset="-122"/>
            </a:endParaRPr>
          </a:p>
        </p:txBody>
      </p:sp>
      <p:pic>
        <p:nvPicPr>
          <p:cNvPr id="3" name="图片 2"/>
          <p:cNvPicPr>
            <a:picLocks noChangeAspect="1"/>
          </p:cNvPicPr>
          <p:nvPr/>
        </p:nvPicPr>
        <p:blipFill>
          <a:blip r:embed="rId2"/>
          <a:stretch>
            <a:fillRect/>
          </a:stretch>
        </p:blipFill>
        <p:spPr>
          <a:xfrm>
            <a:off x="457200" y="1628800"/>
            <a:ext cx="8620069" cy="2952328"/>
          </a:xfrm>
          <a:prstGeom prst="rect">
            <a:avLst/>
          </a:prstGeom>
        </p:spPr>
      </p:pic>
    </p:spTree>
    <p:extLst>
      <p:ext uri="{BB962C8B-B14F-4D97-AF65-F5344CB8AC3E}">
        <p14:creationId xmlns:p14="http://schemas.microsoft.com/office/powerpoint/2010/main" val="10604730"/>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err="1" smtClean="0">
                <a:solidFill>
                  <a:schemeClr val="accent1"/>
                </a:solidFill>
                <a:ea typeface="宋体" pitchFamily="2" charset="-122"/>
              </a:rPr>
              <a:t>ClassLoader</a:t>
            </a:r>
            <a:r>
              <a:rPr lang="zh-CN" altLang="en-US" dirty="0" smtClean="0">
                <a:solidFill>
                  <a:schemeClr val="accent1"/>
                </a:solidFill>
                <a:ea typeface="宋体" pitchFamily="2" charset="-122"/>
              </a:rPr>
              <a:t>定义</a:t>
            </a:r>
            <a:endParaRPr lang="en-US" altLang="zh-CN" dirty="0" smtClean="0">
              <a:solidFill>
                <a:schemeClr val="accent1"/>
              </a:solidFill>
              <a:ea typeface="宋体" pitchFamily="2" charset="-122"/>
            </a:endParaRPr>
          </a:p>
        </p:txBody>
      </p:sp>
      <p:pic>
        <p:nvPicPr>
          <p:cNvPr id="5" name="图片 4"/>
          <p:cNvPicPr>
            <a:picLocks noChangeAspect="1"/>
          </p:cNvPicPr>
          <p:nvPr/>
        </p:nvPicPr>
        <p:blipFill>
          <a:blip r:embed="rId2"/>
          <a:stretch>
            <a:fillRect/>
          </a:stretch>
        </p:blipFill>
        <p:spPr>
          <a:xfrm>
            <a:off x="107504" y="1268760"/>
            <a:ext cx="8883441" cy="4536504"/>
          </a:xfrm>
          <a:prstGeom prst="rect">
            <a:avLst/>
          </a:prstGeom>
        </p:spPr>
      </p:pic>
    </p:spTree>
    <p:extLst>
      <p:ext uri="{BB962C8B-B14F-4D97-AF65-F5344CB8AC3E}">
        <p14:creationId xmlns:p14="http://schemas.microsoft.com/office/powerpoint/2010/main" val="1157735880"/>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a:solidFill>
                  <a:schemeClr val="accent1"/>
                </a:solidFill>
                <a:ea typeface="宋体" pitchFamily="2" charset="-122"/>
              </a:rPr>
              <a:t>J</a:t>
            </a:r>
            <a:r>
              <a:rPr lang="en-US" altLang="zh-CN" dirty="0" smtClean="0">
                <a:solidFill>
                  <a:schemeClr val="accent1"/>
                </a:solidFill>
                <a:ea typeface="宋体" pitchFamily="2" charset="-122"/>
              </a:rPr>
              <a:t>ava</a:t>
            </a:r>
            <a:r>
              <a:rPr lang="zh-CN" altLang="en-US" dirty="0">
                <a:solidFill>
                  <a:schemeClr val="accent1"/>
                </a:solidFill>
                <a:ea typeface="宋体" pitchFamily="2" charset="-122"/>
              </a:rPr>
              <a:t>性能测试指标</a:t>
            </a:r>
            <a:endParaRPr lang="en-US" altLang="zh-CN" dirty="0" smtClean="0">
              <a:solidFill>
                <a:schemeClr val="accent1"/>
              </a:solidFill>
              <a:ea typeface="宋体" pitchFamily="2" charset="-122"/>
            </a:endParaRPr>
          </a:p>
        </p:txBody>
      </p:sp>
      <p:sp>
        <p:nvSpPr>
          <p:cNvPr id="4119" name="Text Box 49"/>
          <p:cNvSpPr txBox="1">
            <a:spLocks noChangeArrowheads="1"/>
          </p:cNvSpPr>
          <p:nvPr/>
        </p:nvSpPr>
        <p:spPr bwMode="gray">
          <a:xfrm>
            <a:off x="457200" y="1412776"/>
            <a:ext cx="8491686"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600" b="1" dirty="0" err="1" smtClean="0">
                <a:solidFill>
                  <a:srgbClr val="000000"/>
                </a:solidFill>
                <a:ea typeface="宋体" pitchFamily="2" charset="-122"/>
              </a:rPr>
              <a:t>Cpu</a:t>
            </a:r>
            <a:endParaRPr lang="en-US" altLang="zh-CN" sz="3600" b="1" dirty="0" smtClean="0">
              <a:solidFill>
                <a:srgbClr val="000000"/>
              </a:solidFill>
              <a:ea typeface="宋体" pitchFamily="2" charset="-122"/>
            </a:endParaRPr>
          </a:p>
          <a:p>
            <a:pPr marL="285750" indent="-285750">
              <a:buFont typeface="Wingdings" panose="05000000000000000000" pitchFamily="2" charset="2"/>
              <a:buChar char="Ø"/>
            </a:pPr>
            <a:r>
              <a:rPr lang="en-US" altLang="zh-CN" sz="3600" b="1" dirty="0">
                <a:solidFill>
                  <a:srgbClr val="000000"/>
                </a:solidFill>
                <a:ea typeface="宋体" pitchFamily="2" charset="-122"/>
              </a:rPr>
              <a:t>M</a:t>
            </a:r>
            <a:r>
              <a:rPr lang="en-US" altLang="zh-CN" sz="3600" b="1" dirty="0" smtClean="0">
                <a:solidFill>
                  <a:srgbClr val="000000"/>
                </a:solidFill>
                <a:ea typeface="宋体" pitchFamily="2" charset="-122"/>
              </a:rPr>
              <a:t>emory</a:t>
            </a:r>
          </a:p>
          <a:p>
            <a:pPr marL="285750" indent="-285750">
              <a:buFont typeface="Wingdings" panose="05000000000000000000" pitchFamily="2" charset="2"/>
              <a:buChar char="Ø"/>
            </a:pPr>
            <a:r>
              <a:rPr lang="en-US" altLang="zh-CN" sz="3600" b="1" dirty="0" smtClean="0">
                <a:solidFill>
                  <a:srgbClr val="000000"/>
                </a:solidFill>
                <a:ea typeface="宋体" pitchFamily="2" charset="-122"/>
              </a:rPr>
              <a:t>IO</a:t>
            </a:r>
          </a:p>
          <a:p>
            <a:pPr marL="285750" indent="-285750">
              <a:buFont typeface="Wingdings" panose="05000000000000000000" pitchFamily="2" charset="2"/>
              <a:buChar char="Ø"/>
            </a:pPr>
            <a:r>
              <a:rPr lang="en-US" altLang="zh-CN" sz="3600" b="1" dirty="0">
                <a:solidFill>
                  <a:srgbClr val="000000"/>
                </a:solidFill>
                <a:ea typeface="宋体" pitchFamily="2" charset="-122"/>
              </a:rPr>
              <a:t>Response </a:t>
            </a:r>
            <a:r>
              <a:rPr lang="en-US" altLang="zh-CN" sz="3600" b="1" dirty="0" smtClean="0">
                <a:solidFill>
                  <a:srgbClr val="000000"/>
                </a:solidFill>
                <a:ea typeface="宋体" pitchFamily="2" charset="-122"/>
              </a:rPr>
              <a:t>time(Min Max </a:t>
            </a:r>
            <a:r>
              <a:rPr lang="en-US" altLang="zh-CN" sz="3600" b="1" dirty="0">
                <a:solidFill>
                  <a:srgbClr val="000000"/>
                </a:solidFill>
                <a:ea typeface="宋体" pitchFamily="2" charset="-122"/>
              </a:rPr>
              <a:t>Average)</a:t>
            </a:r>
            <a:endParaRPr lang="en-US" altLang="zh-CN" sz="3600" b="1" dirty="0" smtClean="0">
              <a:solidFill>
                <a:srgbClr val="000000"/>
              </a:solidFill>
              <a:ea typeface="宋体" pitchFamily="2" charset="-122"/>
            </a:endParaRPr>
          </a:p>
          <a:p>
            <a:pPr marL="285750" indent="-285750">
              <a:buFont typeface="Wingdings" panose="05000000000000000000" pitchFamily="2" charset="2"/>
              <a:buChar char="Ø"/>
            </a:pPr>
            <a:r>
              <a:rPr lang="en-US" altLang="zh-CN" sz="3600" b="1" dirty="0" smtClean="0">
                <a:solidFill>
                  <a:srgbClr val="000000"/>
                </a:solidFill>
                <a:ea typeface="宋体" pitchFamily="2" charset="-122"/>
              </a:rPr>
              <a:t>Error</a:t>
            </a:r>
          </a:p>
          <a:p>
            <a:pPr marL="285750" indent="-285750">
              <a:buFont typeface="Wingdings" panose="05000000000000000000" pitchFamily="2" charset="2"/>
              <a:buChar char="Ø"/>
            </a:pPr>
            <a:r>
              <a:rPr lang="en-US" altLang="zh-CN" sz="3600" b="1" dirty="0" err="1" smtClean="0">
                <a:solidFill>
                  <a:srgbClr val="000000"/>
                </a:solidFill>
                <a:ea typeface="宋体" pitchFamily="2" charset="-122"/>
              </a:rPr>
              <a:t>Tps</a:t>
            </a:r>
            <a:endParaRPr lang="en-US" altLang="zh-CN" sz="3600" b="1" dirty="0" smtClean="0">
              <a:solidFill>
                <a:srgbClr val="000000"/>
              </a:solidFill>
              <a:ea typeface="宋体" pitchFamily="2" charset="-122"/>
            </a:endParaRPr>
          </a:p>
        </p:txBody>
      </p:sp>
    </p:spTree>
    <p:extLst>
      <p:ext uri="{BB962C8B-B14F-4D97-AF65-F5344CB8AC3E}">
        <p14:creationId xmlns:p14="http://schemas.microsoft.com/office/powerpoint/2010/main" val="62837659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dirty="0" smtClean="0">
                <a:solidFill>
                  <a:schemeClr val="accent1"/>
                </a:solidFill>
                <a:ea typeface="宋体" pitchFamily="2" charset="-122"/>
              </a:rPr>
              <a:t>参数调优</a:t>
            </a:r>
            <a:endParaRPr lang="en-US" altLang="zh-CN" dirty="0" smtClean="0">
              <a:solidFill>
                <a:schemeClr val="accent1"/>
              </a:solidFill>
              <a:ea typeface="宋体" pitchFamily="2" charset="-122"/>
            </a:endParaRPr>
          </a:p>
        </p:txBody>
      </p:sp>
      <p:sp>
        <p:nvSpPr>
          <p:cNvPr id="4119" name="Text Box 49"/>
          <p:cNvSpPr txBox="1">
            <a:spLocks noChangeArrowheads="1"/>
          </p:cNvSpPr>
          <p:nvPr/>
        </p:nvSpPr>
        <p:spPr bwMode="gray">
          <a:xfrm>
            <a:off x="228660" y="1340768"/>
            <a:ext cx="869736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endParaRPr lang="en-US" altLang="zh-CN" b="1" dirty="0" smtClean="0">
              <a:solidFill>
                <a:srgbClr val="000000"/>
              </a:solidFill>
              <a:ea typeface="宋体" pitchFamily="2" charset="-122"/>
            </a:endParaRPr>
          </a:p>
          <a:p>
            <a:r>
              <a:rPr lang="en-US" altLang="zh-CN" b="1" dirty="0" smtClean="0">
                <a:solidFill>
                  <a:srgbClr val="000000"/>
                </a:solidFill>
                <a:ea typeface="宋体" pitchFamily="2" charset="-122"/>
              </a:rPr>
              <a:t>http</a:t>
            </a:r>
            <a:r>
              <a:rPr lang="en-US" altLang="zh-CN" b="1" dirty="0">
                <a:solidFill>
                  <a:srgbClr val="000000"/>
                </a:solidFill>
                <a:ea typeface="宋体" pitchFamily="2" charset="-122"/>
              </a:rPr>
              <a:t>://www.oracle.com/technetwork/articles/java/vmoptions-jsp-140102.html</a:t>
            </a:r>
          </a:p>
        </p:txBody>
      </p:sp>
    </p:spTree>
    <p:extLst>
      <p:ext uri="{BB962C8B-B14F-4D97-AF65-F5344CB8AC3E}">
        <p14:creationId xmlns:p14="http://schemas.microsoft.com/office/powerpoint/2010/main" val="2143817594"/>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dirty="0" smtClean="0">
                <a:solidFill>
                  <a:schemeClr val="accent1"/>
                </a:solidFill>
                <a:ea typeface="宋体" pitchFamily="2" charset="-122"/>
              </a:rPr>
              <a:t>参数调</a:t>
            </a:r>
            <a:r>
              <a:rPr lang="zh-CN" altLang="en-US" dirty="0">
                <a:solidFill>
                  <a:schemeClr val="accent1"/>
                </a:solidFill>
                <a:ea typeface="宋体" pitchFamily="2" charset="-122"/>
              </a:rPr>
              <a:t>优（性能相关：）</a:t>
            </a:r>
            <a:endParaRPr lang="en-US" altLang="zh-CN" dirty="0" smtClean="0">
              <a:solidFill>
                <a:schemeClr val="accent1"/>
              </a:solidFill>
              <a:ea typeface="宋体" pitchFamily="2" charset="-122"/>
            </a:endParaRPr>
          </a:p>
        </p:txBody>
      </p:sp>
      <p:sp>
        <p:nvSpPr>
          <p:cNvPr id="4119" name="Text Box 49"/>
          <p:cNvSpPr txBox="1">
            <a:spLocks noChangeArrowheads="1"/>
          </p:cNvSpPr>
          <p:nvPr/>
        </p:nvSpPr>
        <p:spPr bwMode="gray">
          <a:xfrm>
            <a:off x="228660" y="1340768"/>
            <a:ext cx="8697366" cy="2954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2800" b="1" dirty="0">
                <a:solidFill>
                  <a:srgbClr val="000000"/>
                </a:solidFill>
                <a:ea typeface="宋体" pitchFamily="2" charset="-122"/>
              </a:rPr>
              <a:t>-XX:-</a:t>
            </a:r>
            <a:r>
              <a:rPr lang="en-US" altLang="zh-CN" sz="2800" b="1" dirty="0" err="1">
                <a:solidFill>
                  <a:srgbClr val="000000"/>
                </a:solidFill>
                <a:ea typeface="宋体" pitchFamily="2" charset="-122"/>
              </a:rPr>
              <a:t>UseBiasedLocking</a:t>
            </a:r>
            <a:r>
              <a:rPr lang="en-US" altLang="zh-CN" sz="2800" b="1" dirty="0">
                <a:solidFill>
                  <a:srgbClr val="000000"/>
                </a:solidFill>
                <a:ea typeface="宋体" pitchFamily="2" charset="-122"/>
              </a:rPr>
              <a:t> </a:t>
            </a:r>
          </a:p>
          <a:p>
            <a:pPr marL="285750" indent="-285750">
              <a:buFont typeface="Wingdings" panose="05000000000000000000" pitchFamily="2" charset="2"/>
              <a:buChar char="Ø"/>
            </a:pPr>
            <a:r>
              <a:rPr lang="en-US" altLang="zh-CN" sz="2800" b="1" dirty="0">
                <a:solidFill>
                  <a:srgbClr val="000000"/>
                </a:solidFill>
                <a:ea typeface="宋体" pitchFamily="2" charset="-122"/>
              </a:rPr>
              <a:t>-XX:-</a:t>
            </a:r>
            <a:r>
              <a:rPr lang="en-US" altLang="zh-CN" sz="2800" b="1" dirty="0" err="1">
                <a:solidFill>
                  <a:srgbClr val="000000"/>
                </a:solidFill>
                <a:ea typeface="宋体" pitchFamily="2" charset="-122"/>
              </a:rPr>
              <a:t>UseCounterDecay</a:t>
            </a:r>
            <a:r>
              <a:rPr lang="en-US" altLang="zh-CN" sz="2800" b="1" dirty="0">
                <a:solidFill>
                  <a:srgbClr val="000000"/>
                </a:solidFill>
                <a:ea typeface="宋体" pitchFamily="2" charset="-122"/>
              </a:rPr>
              <a:t> </a:t>
            </a:r>
          </a:p>
          <a:p>
            <a:pPr marL="285750" indent="-285750">
              <a:buFont typeface="Wingdings" panose="05000000000000000000" pitchFamily="2" charset="2"/>
              <a:buChar char="Ø"/>
            </a:pPr>
            <a:r>
              <a:rPr lang="en-US" altLang="zh-CN" sz="2800" b="1" dirty="0">
                <a:solidFill>
                  <a:srgbClr val="000000"/>
                </a:solidFill>
                <a:ea typeface="宋体" pitchFamily="2" charset="-122"/>
              </a:rPr>
              <a:t>-</a:t>
            </a:r>
            <a:r>
              <a:rPr lang="en-US" altLang="zh-CN" sz="2800" b="1" dirty="0" err="1">
                <a:solidFill>
                  <a:srgbClr val="000000"/>
                </a:solidFill>
                <a:ea typeface="宋体" pitchFamily="2" charset="-122"/>
              </a:rPr>
              <a:t>XX:AutoBoxCacheMax</a:t>
            </a:r>
            <a:r>
              <a:rPr lang="en-US" altLang="zh-CN" sz="2800" b="1" dirty="0">
                <a:solidFill>
                  <a:srgbClr val="000000"/>
                </a:solidFill>
                <a:ea typeface="宋体" pitchFamily="2" charset="-122"/>
              </a:rPr>
              <a:t>=20000 </a:t>
            </a:r>
          </a:p>
          <a:p>
            <a:pPr marL="285750" indent="-285750">
              <a:buFont typeface="Wingdings" panose="05000000000000000000" pitchFamily="2" charset="2"/>
              <a:buChar char="Ø"/>
            </a:pPr>
            <a:r>
              <a:rPr lang="en-US" altLang="zh-CN" sz="2800" b="1" dirty="0">
                <a:solidFill>
                  <a:srgbClr val="000000"/>
                </a:solidFill>
                <a:ea typeface="宋体" pitchFamily="2" charset="-122"/>
              </a:rPr>
              <a:t>-XX:+</a:t>
            </a:r>
            <a:r>
              <a:rPr lang="en-US" altLang="zh-CN" sz="2800" b="1" dirty="0" err="1">
                <a:solidFill>
                  <a:srgbClr val="000000"/>
                </a:solidFill>
                <a:ea typeface="宋体" pitchFamily="2" charset="-122"/>
              </a:rPr>
              <a:t>PerfDisableSharedMem</a:t>
            </a:r>
            <a:r>
              <a:rPr lang="en-US" altLang="zh-CN" sz="2800" b="1" dirty="0">
                <a:solidFill>
                  <a:srgbClr val="000000"/>
                </a:solidFill>
                <a:ea typeface="宋体" pitchFamily="2" charset="-122"/>
              </a:rPr>
              <a:t>(</a:t>
            </a:r>
            <a:r>
              <a:rPr lang="zh-CN" altLang="en-US" sz="2800" b="1" dirty="0">
                <a:solidFill>
                  <a:srgbClr val="000000"/>
                </a:solidFill>
                <a:ea typeface="宋体" pitchFamily="2" charset="-122"/>
              </a:rPr>
              <a:t>可选</a:t>
            </a:r>
            <a:r>
              <a:rPr lang="en-US" altLang="zh-CN" sz="2800" b="1" dirty="0">
                <a:solidFill>
                  <a:srgbClr val="000000"/>
                </a:solidFill>
                <a:ea typeface="宋体" pitchFamily="2" charset="-122"/>
              </a:rPr>
              <a:t>) </a:t>
            </a:r>
          </a:p>
          <a:p>
            <a:pPr marL="285750" indent="-285750">
              <a:buFont typeface="Wingdings" panose="05000000000000000000" pitchFamily="2" charset="2"/>
              <a:buChar char="Ø"/>
            </a:pPr>
            <a:r>
              <a:rPr lang="en-US" altLang="zh-CN" sz="2800" b="1" dirty="0">
                <a:solidFill>
                  <a:srgbClr val="000000"/>
                </a:solidFill>
                <a:ea typeface="宋体" pitchFamily="2" charset="-122"/>
              </a:rPr>
              <a:t>-XX:+</a:t>
            </a:r>
            <a:r>
              <a:rPr lang="en-US" altLang="zh-CN" sz="2400" b="1" dirty="0" err="1">
                <a:solidFill>
                  <a:srgbClr val="000000"/>
                </a:solidFill>
                <a:ea typeface="宋体" pitchFamily="2" charset="-122"/>
              </a:rPr>
              <a:t>AlwaysPreTouch</a:t>
            </a:r>
            <a:r>
              <a:rPr lang="en-US" altLang="zh-CN" sz="2800" b="1" dirty="0">
                <a:solidFill>
                  <a:srgbClr val="000000"/>
                </a:solidFill>
                <a:ea typeface="宋体" pitchFamily="2" charset="-122"/>
              </a:rPr>
              <a:t> </a:t>
            </a:r>
          </a:p>
          <a:p>
            <a:pPr marL="285750" indent="-285750">
              <a:buFont typeface="Wingdings" panose="05000000000000000000" pitchFamily="2" charset="2"/>
              <a:buChar char="Ø"/>
            </a:pPr>
            <a:r>
              <a:rPr lang="en-US" altLang="zh-CN" sz="2800" b="1" dirty="0">
                <a:solidFill>
                  <a:srgbClr val="000000"/>
                </a:solidFill>
                <a:ea typeface="宋体" pitchFamily="2" charset="-122"/>
              </a:rPr>
              <a:t>-</a:t>
            </a:r>
            <a:r>
              <a:rPr lang="en-US" altLang="zh-CN" sz="2800" b="1" dirty="0" err="1">
                <a:solidFill>
                  <a:srgbClr val="000000"/>
                </a:solidFill>
                <a:ea typeface="宋体" pitchFamily="2" charset="-122"/>
              </a:rPr>
              <a:t>Djava.security.egd</a:t>
            </a:r>
            <a:r>
              <a:rPr lang="en-US" altLang="zh-CN" sz="2800" b="1" dirty="0">
                <a:solidFill>
                  <a:srgbClr val="000000"/>
                </a:solidFill>
                <a:ea typeface="宋体" pitchFamily="2" charset="-122"/>
              </a:rPr>
              <a:t>=file:/dev/./</a:t>
            </a:r>
            <a:r>
              <a:rPr lang="en-US" altLang="zh-CN" sz="2800" b="1" dirty="0" smtClean="0">
                <a:solidFill>
                  <a:srgbClr val="000000"/>
                </a:solidFill>
                <a:ea typeface="宋体" pitchFamily="2" charset="-122"/>
              </a:rPr>
              <a:t>urandom</a:t>
            </a:r>
          </a:p>
          <a:p>
            <a:endParaRPr lang="en-US" altLang="zh-CN" b="1" dirty="0">
              <a:solidFill>
                <a:srgbClr val="000000"/>
              </a:solidFill>
              <a:ea typeface="宋体" pitchFamily="2" charset="-122"/>
            </a:endParaRPr>
          </a:p>
        </p:txBody>
      </p:sp>
    </p:spTree>
    <p:extLst>
      <p:ext uri="{BB962C8B-B14F-4D97-AF65-F5344CB8AC3E}">
        <p14:creationId xmlns:p14="http://schemas.microsoft.com/office/powerpoint/2010/main" val="159209184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dirty="0" smtClean="0">
                <a:solidFill>
                  <a:schemeClr val="accent1"/>
                </a:solidFill>
                <a:ea typeface="宋体" pitchFamily="2" charset="-122"/>
              </a:rPr>
              <a:t>参数调</a:t>
            </a:r>
            <a:r>
              <a:rPr lang="zh-CN" altLang="en-US" dirty="0">
                <a:solidFill>
                  <a:schemeClr val="accent1"/>
                </a:solidFill>
                <a:ea typeface="宋体" pitchFamily="2" charset="-122"/>
              </a:rPr>
              <a:t>优（内存相关：）</a:t>
            </a:r>
            <a:endParaRPr lang="en-US" altLang="zh-CN" dirty="0" smtClean="0">
              <a:solidFill>
                <a:schemeClr val="accent1"/>
              </a:solidFill>
              <a:ea typeface="宋体" pitchFamily="2" charset="-122"/>
            </a:endParaRPr>
          </a:p>
        </p:txBody>
      </p:sp>
      <p:sp>
        <p:nvSpPr>
          <p:cNvPr id="4119" name="Text Box 49"/>
          <p:cNvSpPr txBox="1">
            <a:spLocks noChangeArrowheads="1"/>
          </p:cNvSpPr>
          <p:nvPr/>
        </p:nvSpPr>
        <p:spPr bwMode="gray">
          <a:xfrm>
            <a:off x="228660" y="1340768"/>
            <a:ext cx="8697366" cy="31085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2800" b="1" dirty="0">
                <a:solidFill>
                  <a:srgbClr val="000000"/>
                </a:solidFill>
                <a:ea typeface="宋体" pitchFamily="2" charset="-122"/>
              </a:rPr>
              <a:t>-Xms4096m</a:t>
            </a:r>
          </a:p>
          <a:p>
            <a:pPr marL="285750" indent="-285750">
              <a:buFont typeface="Wingdings" panose="05000000000000000000" pitchFamily="2" charset="2"/>
              <a:buChar char="Ø"/>
            </a:pPr>
            <a:r>
              <a:rPr lang="en-US" altLang="zh-CN" sz="2800" b="1" dirty="0">
                <a:solidFill>
                  <a:srgbClr val="000000"/>
                </a:solidFill>
                <a:ea typeface="宋体" pitchFamily="2" charset="-122"/>
              </a:rPr>
              <a:t>-Xmx4096m</a:t>
            </a:r>
          </a:p>
          <a:p>
            <a:pPr marL="285750" indent="-285750">
              <a:buFont typeface="Wingdings" panose="05000000000000000000" pitchFamily="2" charset="2"/>
              <a:buChar char="Ø"/>
            </a:pPr>
            <a:r>
              <a:rPr lang="en-US" altLang="zh-CN" sz="2800" b="1" dirty="0">
                <a:solidFill>
                  <a:srgbClr val="000000"/>
                </a:solidFill>
                <a:ea typeface="宋体" pitchFamily="2" charset="-122"/>
              </a:rPr>
              <a:t>-Xmn2048m</a:t>
            </a:r>
          </a:p>
          <a:p>
            <a:pPr marL="285750" indent="-285750">
              <a:buFont typeface="Wingdings" panose="05000000000000000000" pitchFamily="2" charset="2"/>
              <a:buChar char="Ø"/>
            </a:pPr>
            <a:r>
              <a:rPr lang="en-US" altLang="zh-CN" sz="2800" b="1" dirty="0">
                <a:solidFill>
                  <a:srgbClr val="000000"/>
                </a:solidFill>
                <a:ea typeface="宋体" pitchFamily="2" charset="-122"/>
              </a:rPr>
              <a:t>-</a:t>
            </a:r>
            <a:r>
              <a:rPr lang="en-US" altLang="zh-CN" sz="2800" b="1" dirty="0" err="1">
                <a:solidFill>
                  <a:srgbClr val="000000"/>
                </a:solidFill>
                <a:ea typeface="宋体" pitchFamily="2" charset="-122"/>
              </a:rPr>
              <a:t>XX:MaxDirectMemorySize</a:t>
            </a:r>
            <a:r>
              <a:rPr lang="en-US" altLang="zh-CN" sz="2800" b="1" dirty="0">
                <a:solidFill>
                  <a:srgbClr val="000000"/>
                </a:solidFill>
                <a:ea typeface="宋体" pitchFamily="2" charset="-122"/>
              </a:rPr>
              <a:t>=4096m</a:t>
            </a:r>
          </a:p>
          <a:p>
            <a:pPr marL="285750" indent="-285750">
              <a:buFont typeface="Wingdings" panose="05000000000000000000" pitchFamily="2" charset="2"/>
              <a:buChar char="Ø"/>
            </a:pPr>
            <a:r>
              <a:rPr lang="en-US" altLang="zh-CN" sz="2800" b="1" dirty="0">
                <a:solidFill>
                  <a:srgbClr val="000000"/>
                </a:solidFill>
                <a:ea typeface="宋体" pitchFamily="2" charset="-122"/>
              </a:rPr>
              <a:t>-</a:t>
            </a:r>
            <a:r>
              <a:rPr lang="en-US" altLang="zh-CN" sz="2800" b="1" dirty="0" err="1">
                <a:solidFill>
                  <a:srgbClr val="000000"/>
                </a:solidFill>
                <a:ea typeface="宋体" pitchFamily="2" charset="-122"/>
              </a:rPr>
              <a:t>XX:PermSize</a:t>
            </a:r>
            <a:r>
              <a:rPr lang="en-US" altLang="zh-CN" sz="2800" b="1" dirty="0">
                <a:solidFill>
                  <a:srgbClr val="000000"/>
                </a:solidFill>
                <a:ea typeface="宋体" pitchFamily="2" charset="-122"/>
              </a:rPr>
              <a:t>=128m</a:t>
            </a:r>
          </a:p>
          <a:p>
            <a:pPr marL="285750" indent="-285750">
              <a:buFont typeface="Wingdings" panose="05000000000000000000" pitchFamily="2" charset="2"/>
              <a:buChar char="Ø"/>
            </a:pPr>
            <a:r>
              <a:rPr lang="en-US" altLang="zh-CN" sz="2800" b="1" dirty="0">
                <a:solidFill>
                  <a:srgbClr val="000000"/>
                </a:solidFill>
                <a:ea typeface="宋体" pitchFamily="2" charset="-122"/>
              </a:rPr>
              <a:t>-</a:t>
            </a:r>
            <a:r>
              <a:rPr lang="en-US" altLang="zh-CN" sz="2800" b="1" dirty="0" err="1">
                <a:solidFill>
                  <a:srgbClr val="000000"/>
                </a:solidFill>
                <a:ea typeface="宋体" pitchFamily="2" charset="-122"/>
              </a:rPr>
              <a:t>XX:MaxPermSize</a:t>
            </a:r>
            <a:r>
              <a:rPr lang="en-US" altLang="zh-CN" sz="2800" b="1" dirty="0">
                <a:solidFill>
                  <a:srgbClr val="000000"/>
                </a:solidFill>
                <a:ea typeface="宋体" pitchFamily="2" charset="-122"/>
              </a:rPr>
              <a:t>=512m</a:t>
            </a:r>
          </a:p>
          <a:p>
            <a:pPr marL="285750" indent="-285750">
              <a:buFont typeface="Wingdings" panose="05000000000000000000" pitchFamily="2" charset="2"/>
              <a:buChar char="Ø"/>
            </a:pPr>
            <a:r>
              <a:rPr lang="en-US" altLang="zh-CN" sz="2800" b="1" dirty="0">
                <a:solidFill>
                  <a:srgbClr val="000000"/>
                </a:solidFill>
                <a:ea typeface="宋体" pitchFamily="2" charset="-122"/>
              </a:rPr>
              <a:t>-</a:t>
            </a:r>
            <a:r>
              <a:rPr lang="en-US" altLang="zh-CN" sz="2800" b="1" dirty="0" err="1">
                <a:solidFill>
                  <a:srgbClr val="000000"/>
                </a:solidFill>
                <a:ea typeface="宋体" pitchFamily="2" charset="-122"/>
              </a:rPr>
              <a:t>XX:ReservedCodeCacheSize</a:t>
            </a:r>
            <a:r>
              <a:rPr lang="en-US" altLang="zh-CN" sz="2800" b="1" dirty="0">
                <a:solidFill>
                  <a:srgbClr val="000000"/>
                </a:solidFill>
                <a:ea typeface="宋体" pitchFamily="2" charset="-122"/>
              </a:rPr>
              <a:t>=240M</a:t>
            </a:r>
            <a:endParaRPr lang="en-US" altLang="zh-CN" b="1" dirty="0">
              <a:solidFill>
                <a:srgbClr val="000000"/>
              </a:solidFill>
              <a:ea typeface="宋体" pitchFamily="2" charset="-122"/>
            </a:endParaRPr>
          </a:p>
        </p:txBody>
      </p:sp>
    </p:spTree>
    <p:extLst>
      <p:ext uri="{BB962C8B-B14F-4D97-AF65-F5344CB8AC3E}">
        <p14:creationId xmlns:p14="http://schemas.microsoft.com/office/powerpoint/2010/main" val="271217906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dirty="0" smtClean="0">
                <a:solidFill>
                  <a:schemeClr val="accent1"/>
                </a:solidFill>
                <a:ea typeface="宋体" pitchFamily="2" charset="-122"/>
              </a:rPr>
              <a:t>参数调</a:t>
            </a:r>
            <a:r>
              <a:rPr lang="zh-CN" altLang="en-US" dirty="0">
                <a:solidFill>
                  <a:schemeClr val="accent1"/>
                </a:solidFill>
                <a:ea typeface="宋体" pitchFamily="2" charset="-122"/>
              </a:rPr>
              <a:t>优</a:t>
            </a:r>
            <a:r>
              <a:rPr lang="zh-CN" altLang="en-US" dirty="0" smtClean="0">
                <a:solidFill>
                  <a:schemeClr val="accent1"/>
                </a:solidFill>
                <a:ea typeface="宋体" pitchFamily="2" charset="-122"/>
              </a:rPr>
              <a:t>（</a:t>
            </a:r>
            <a:r>
              <a:rPr lang="en-US" altLang="zh-CN" dirty="0">
                <a:solidFill>
                  <a:schemeClr val="accent1"/>
                </a:solidFill>
                <a:ea typeface="宋体" pitchFamily="2" charset="-122"/>
              </a:rPr>
              <a:t>CMS GC</a:t>
            </a:r>
            <a:r>
              <a:rPr lang="zh-CN" altLang="en-US" dirty="0">
                <a:solidFill>
                  <a:schemeClr val="accent1"/>
                </a:solidFill>
                <a:ea typeface="宋体" pitchFamily="2" charset="-122"/>
              </a:rPr>
              <a:t>相关：）</a:t>
            </a:r>
            <a:endParaRPr lang="en-US" altLang="zh-CN" dirty="0" smtClean="0">
              <a:solidFill>
                <a:schemeClr val="accent1"/>
              </a:solidFill>
              <a:ea typeface="宋体" pitchFamily="2" charset="-122"/>
            </a:endParaRPr>
          </a:p>
        </p:txBody>
      </p:sp>
      <p:sp>
        <p:nvSpPr>
          <p:cNvPr id="4119" name="Text Box 49"/>
          <p:cNvSpPr txBox="1">
            <a:spLocks noChangeArrowheads="1"/>
          </p:cNvSpPr>
          <p:nvPr/>
        </p:nvSpPr>
        <p:spPr bwMode="gray">
          <a:xfrm>
            <a:off x="228660" y="1340768"/>
            <a:ext cx="8697366"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2800" b="1" dirty="0">
                <a:solidFill>
                  <a:srgbClr val="000000"/>
                </a:solidFill>
                <a:ea typeface="宋体" pitchFamily="2" charset="-122"/>
              </a:rPr>
              <a:t>-XX:+</a:t>
            </a:r>
            <a:r>
              <a:rPr lang="en-US" altLang="zh-CN" sz="2800" b="1" dirty="0" err="1">
                <a:solidFill>
                  <a:srgbClr val="000000"/>
                </a:solidFill>
                <a:ea typeface="宋体" pitchFamily="2" charset="-122"/>
              </a:rPr>
              <a:t>UseConcMarkSweepGC</a:t>
            </a:r>
            <a:endParaRPr lang="en-US" altLang="zh-CN" sz="2800" b="1" dirty="0">
              <a:solidFill>
                <a:srgbClr val="000000"/>
              </a:solidFill>
              <a:ea typeface="宋体" pitchFamily="2" charset="-122"/>
            </a:endParaRPr>
          </a:p>
          <a:p>
            <a:pPr marL="285750" indent="-285750">
              <a:buFont typeface="Wingdings" panose="05000000000000000000" pitchFamily="2" charset="2"/>
              <a:buChar char="Ø"/>
            </a:pPr>
            <a:r>
              <a:rPr lang="en-US" altLang="zh-CN" sz="2800" b="1" dirty="0">
                <a:solidFill>
                  <a:srgbClr val="000000"/>
                </a:solidFill>
                <a:ea typeface="宋体" pitchFamily="2" charset="-122"/>
              </a:rPr>
              <a:t>-</a:t>
            </a:r>
            <a:r>
              <a:rPr lang="en-US" altLang="zh-CN" sz="2800" b="1" dirty="0" err="1">
                <a:solidFill>
                  <a:srgbClr val="000000"/>
                </a:solidFill>
                <a:ea typeface="宋体" pitchFamily="2" charset="-122"/>
              </a:rPr>
              <a:t>XX:CMSInitiatingOccupancyFraction</a:t>
            </a:r>
            <a:r>
              <a:rPr lang="en-US" altLang="zh-CN" sz="2800" b="1" dirty="0">
                <a:solidFill>
                  <a:srgbClr val="000000"/>
                </a:solidFill>
                <a:ea typeface="宋体" pitchFamily="2" charset="-122"/>
              </a:rPr>
              <a:t>=75</a:t>
            </a:r>
          </a:p>
          <a:p>
            <a:pPr marL="285750" indent="-285750">
              <a:buFont typeface="Wingdings" panose="05000000000000000000" pitchFamily="2" charset="2"/>
              <a:buChar char="Ø"/>
            </a:pPr>
            <a:r>
              <a:rPr lang="en-US" altLang="zh-CN" sz="2800" b="1" dirty="0">
                <a:solidFill>
                  <a:srgbClr val="000000"/>
                </a:solidFill>
                <a:ea typeface="宋体" pitchFamily="2" charset="-122"/>
              </a:rPr>
              <a:t>-XX:+</a:t>
            </a:r>
            <a:r>
              <a:rPr lang="en-US" altLang="zh-CN" sz="2800" b="1" dirty="0" err="1">
                <a:solidFill>
                  <a:srgbClr val="000000"/>
                </a:solidFill>
                <a:ea typeface="宋体" pitchFamily="2" charset="-122"/>
              </a:rPr>
              <a:t>UseCMSInitiatingOccupancyOnly</a:t>
            </a:r>
            <a:endParaRPr lang="en-US" altLang="zh-CN" sz="2800" b="1" dirty="0">
              <a:solidFill>
                <a:srgbClr val="000000"/>
              </a:solidFill>
              <a:ea typeface="宋体" pitchFamily="2" charset="-122"/>
            </a:endParaRPr>
          </a:p>
          <a:p>
            <a:pPr marL="285750" indent="-285750">
              <a:buFont typeface="Wingdings" panose="05000000000000000000" pitchFamily="2" charset="2"/>
              <a:buChar char="Ø"/>
            </a:pPr>
            <a:r>
              <a:rPr lang="en-US" altLang="zh-CN" sz="2800" b="1" dirty="0">
                <a:solidFill>
                  <a:srgbClr val="000000"/>
                </a:solidFill>
                <a:ea typeface="宋体" pitchFamily="2" charset="-122"/>
              </a:rPr>
              <a:t>-</a:t>
            </a:r>
            <a:r>
              <a:rPr lang="en-US" altLang="zh-CN" sz="2800" b="1" dirty="0" err="1">
                <a:solidFill>
                  <a:srgbClr val="000000"/>
                </a:solidFill>
                <a:ea typeface="宋体" pitchFamily="2" charset="-122"/>
              </a:rPr>
              <a:t>XX:MaxTenuringThreshold</a:t>
            </a:r>
            <a:r>
              <a:rPr lang="en-US" altLang="zh-CN" sz="2800" b="1" dirty="0">
                <a:solidFill>
                  <a:srgbClr val="000000"/>
                </a:solidFill>
                <a:ea typeface="宋体" pitchFamily="2" charset="-122"/>
              </a:rPr>
              <a:t>=6</a:t>
            </a:r>
          </a:p>
          <a:p>
            <a:pPr marL="285750" indent="-285750">
              <a:buFont typeface="Wingdings" panose="05000000000000000000" pitchFamily="2" charset="2"/>
              <a:buChar char="Ø"/>
            </a:pPr>
            <a:r>
              <a:rPr lang="en-US" altLang="zh-CN" sz="2800" b="1" dirty="0">
                <a:solidFill>
                  <a:srgbClr val="000000"/>
                </a:solidFill>
                <a:ea typeface="宋体" pitchFamily="2" charset="-122"/>
              </a:rPr>
              <a:t>-XX:+</a:t>
            </a:r>
            <a:r>
              <a:rPr lang="en-US" altLang="zh-CN" sz="2800" b="1" dirty="0" err="1">
                <a:solidFill>
                  <a:srgbClr val="000000"/>
                </a:solidFill>
                <a:ea typeface="宋体" pitchFamily="2" charset="-122"/>
              </a:rPr>
              <a:t>ExplicitGCInvokesConcurrent</a:t>
            </a:r>
            <a:endParaRPr lang="en-US" altLang="zh-CN" sz="2800" b="1" dirty="0">
              <a:solidFill>
                <a:srgbClr val="000000"/>
              </a:solidFill>
              <a:ea typeface="宋体" pitchFamily="2" charset="-122"/>
            </a:endParaRPr>
          </a:p>
          <a:p>
            <a:pPr marL="285750" indent="-285750">
              <a:buFont typeface="Wingdings" panose="05000000000000000000" pitchFamily="2" charset="2"/>
              <a:buChar char="Ø"/>
            </a:pPr>
            <a:r>
              <a:rPr lang="en-US" altLang="zh-CN" sz="2800" b="1" dirty="0">
                <a:solidFill>
                  <a:srgbClr val="000000"/>
                </a:solidFill>
                <a:ea typeface="宋体" pitchFamily="2" charset="-122"/>
              </a:rPr>
              <a:t>-XX:+</a:t>
            </a:r>
            <a:r>
              <a:rPr lang="en-US" altLang="zh-CN" sz="2800" b="1" dirty="0" err="1">
                <a:solidFill>
                  <a:srgbClr val="000000"/>
                </a:solidFill>
                <a:ea typeface="宋体" pitchFamily="2" charset="-122"/>
              </a:rPr>
              <a:t>ParallelRefProcEnabled</a:t>
            </a:r>
            <a:endParaRPr lang="en-US" altLang="zh-CN" b="1" dirty="0">
              <a:solidFill>
                <a:srgbClr val="000000"/>
              </a:solidFill>
              <a:ea typeface="宋体" pitchFamily="2" charset="-122"/>
            </a:endParaRPr>
          </a:p>
        </p:txBody>
      </p:sp>
    </p:spTree>
    <p:extLst>
      <p:ext uri="{BB962C8B-B14F-4D97-AF65-F5344CB8AC3E}">
        <p14:creationId xmlns:p14="http://schemas.microsoft.com/office/powerpoint/2010/main" val="307328920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dirty="0" smtClean="0">
                <a:solidFill>
                  <a:schemeClr val="accent1"/>
                </a:solidFill>
                <a:ea typeface="宋体" pitchFamily="2" charset="-122"/>
              </a:rPr>
              <a:t>参数调</a:t>
            </a:r>
            <a:r>
              <a:rPr lang="zh-CN" altLang="en-US" dirty="0">
                <a:solidFill>
                  <a:schemeClr val="accent1"/>
                </a:solidFill>
                <a:ea typeface="宋体" pitchFamily="2" charset="-122"/>
              </a:rPr>
              <a:t>优</a:t>
            </a:r>
            <a:r>
              <a:rPr lang="zh-CN" altLang="en-US" dirty="0" smtClean="0">
                <a:solidFill>
                  <a:schemeClr val="accent1"/>
                </a:solidFill>
                <a:ea typeface="宋体" pitchFamily="2" charset="-122"/>
              </a:rPr>
              <a:t>（</a:t>
            </a:r>
            <a:r>
              <a:rPr lang="en-US" altLang="zh-CN" dirty="0">
                <a:solidFill>
                  <a:schemeClr val="accent1"/>
                </a:solidFill>
                <a:ea typeface="宋体" pitchFamily="2" charset="-122"/>
              </a:rPr>
              <a:t>GC</a:t>
            </a:r>
            <a:r>
              <a:rPr lang="zh-CN" altLang="en-US" dirty="0">
                <a:solidFill>
                  <a:schemeClr val="accent1"/>
                </a:solidFill>
                <a:ea typeface="宋体" pitchFamily="2" charset="-122"/>
              </a:rPr>
              <a:t>日志相关：）</a:t>
            </a:r>
            <a:endParaRPr lang="en-US" altLang="zh-CN" dirty="0" smtClean="0">
              <a:solidFill>
                <a:schemeClr val="accent1"/>
              </a:solidFill>
              <a:ea typeface="宋体" pitchFamily="2" charset="-122"/>
            </a:endParaRPr>
          </a:p>
        </p:txBody>
      </p:sp>
      <p:sp>
        <p:nvSpPr>
          <p:cNvPr id="4119" name="Text Box 49"/>
          <p:cNvSpPr txBox="1">
            <a:spLocks noChangeArrowheads="1"/>
          </p:cNvSpPr>
          <p:nvPr/>
        </p:nvSpPr>
        <p:spPr bwMode="gray">
          <a:xfrm>
            <a:off x="228660" y="1340768"/>
            <a:ext cx="8697366"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2800" b="1" dirty="0">
                <a:solidFill>
                  <a:srgbClr val="000000"/>
                </a:solidFill>
                <a:ea typeface="宋体" pitchFamily="2" charset="-122"/>
              </a:rPr>
              <a:t>-XX:-</a:t>
            </a:r>
            <a:r>
              <a:rPr lang="en-US" altLang="zh-CN" sz="2800" b="1" dirty="0" err="1">
                <a:solidFill>
                  <a:srgbClr val="000000"/>
                </a:solidFill>
                <a:ea typeface="宋体" pitchFamily="2" charset="-122"/>
              </a:rPr>
              <a:t>OmitStackTraceInFastThrow</a:t>
            </a:r>
            <a:endParaRPr lang="en-US" altLang="zh-CN" sz="2800" b="1" dirty="0">
              <a:solidFill>
                <a:srgbClr val="000000"/>
              </a:solidFill>
              <a:ea typeface="宋体" pitchFamily="2" charset="-122"/>
            </a:endParaRPr>
          </a:p>
          <a:p>
            <a:pPr marL="285750" indent="-285750">
              <a:buFont typeface="Wingdings" panose="05000000000000000000" pitchFamily="2" charset="2"/>
              <a:buChar char="Ø"/>
            </a:pPr>
            <a:r>
              <a:rPr lang="en-US" altLang="zh-CN" sz="2800" b="1" dirty="0">
                <a:solidFill>
                  <a:srgbClr val="000000"/>
                </a:solidFill>
                <a:ea typeface="宋体" pitchFamily="2" charset="-122"/>
              </a:rPr>
              <a:t>-</a:t>
            </a:r>
            <a:r>
              <a:rPr lang="en-US" altLang="zh-CN" sz="2800" b="1" dirty="0" err="1">
                <a:solidFill>
                  <a:srgbClr val="000000"/>
                </a:solidFill>
                <a:ea typeface="宋体" pitchFamily="2" charset="-122"/>
              </a:rPr>
              <a:t>XX:ErrorFile</a:t>
            </a:r>
            <a:r>
              <a:rPr lang="en-US" altLang="zh-CN" sz="2800" b="1" dirty="0">
                <a:solidFill>
                  <a:srgbClr val="000000"/>
                </a:solidFill>
                <a:ea typeface="宋体" pitchFamily="2" charset="-122"/>
              </a:rPr>
              <a:t>=${LOGDIR}/hs_err_%p.log</a:t>
            </a:r>
          </a:p>
          <a:p>
            <a:pPr marL="285750" indent="-285750">
              <a:buFont typeface="Wingdings" panose="05000000000000000000" pitchFamily="2" charset="2"/>
              <a:buChar char="Ø"/>
            </a:pPr>
            <a:r>
              <a:rPr lang="en-US" altLang="zh-CN" sz="2800" b="1" dirty="0">
                <a:solidFill>
                  <a:srgbClr val="000000"/>
                </a:solidFill>
                <a:ea typeface="宋体" pitchFamily="2" charset="-122"/>
              </a:rPr>
              <a:t>-XX:+</a:t>
            </a:r>
            <a:r>
              <a:rPr lang="en-US" altLang="zh-CN" sz="2800" b="1" dirty="0" err="1">
                <a:solidFill>
                  <a:srgbClr val="000000"/>
                </a:solidFill>
                <a:ea typeface="宋体" pitchFamily="2" charset="-122"/>
              </a:rPr>
              <a:t>HeapDumpOnOutOfMemoryError</a:t>
            </a:r>
            <a:r>
              <a:rPr lang="en-US" altLang="zh-CN" sz="2800" b="1" dirty="0">
                <a:solidFill>
                  <a:srgbClr val="000000"/>
                </a:solidFill>
                <a:ea typeface="宋体" pitchFamily="2" charset="-122"/>
              </a:rPr>
              <a:t> </a:t>
            </a:r>
          </a:p>
          <a:p>
            <a:pPr marL="285750" indent="-285750">
              <a:buFont typeface="Wingdings" panose="05000000000000000000" pitchFamily="2" charset="2"/>
              <a:buChar char="Ø"/>
            </a:pPr>
            <a:r>
              <a:rPr lang="en-US" altLang="zh-CN" sz="2800" b="1" dirty="0">
                <a:solidFill>
                  <a:srgbClr val="000000"/>
                </a:solidFill>
                <a:ea typeface="宋体" pitchFamily="2" charset="-122"/>
              </a:rPr>
              <a:t>-</a:t>
            </a:r>
            <a:r>
              <a:rPr lang="en-US" altLang="zh-CN" sz="2800" b="1" dirty="0" err="1">
                <a:solidFill>
                  <a:srgbClr val="000000"/>
                </a:solidFill>
                <a:ea typeface="宋体" pitchFamily="2" charset="-122"/>
              </a:rPr>
              <a:t>XX:HeapDumpPath</a:t>
            </a:r>
            <a:r>
              <a:rPr lang="en-US" altLang="zh-CN" sz="2800" b="1" dirty="0">
                <a:solidFill>
                  <a:srgbClr val="000000"/>
                </a:solidFill>
                <a:ea typeface="宋体" pitchFamily="2" charset="-122"/>
              </a:rPr>
              <a:t>=${LOGDIR}/</a:t>
            </a:r>
            <a:endParaRPr lang="en-US" altLang="zh-CN" b="1" dirty="0">
              <a:solidFill>
                <a:srgbClr val="000000"/>
              </a:solidFill>
              <a:ea typeface="宋体" pitchFamily="2" charset="-122"/>
            </a:endParaRPr>
          </a:p>
        </p:txBody>
      </p:sp>
    </p:spTree>
    <p:extLst>
      <p:ext uri="{BB962C8B-B14F-4D97-AF65-F5344CB8AC3E}">
        <p14:creationId xmlns:p14="http://schemas.microsoft.com/office/powerpoint/2010/main" val="112029679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dirty="0" smtClean="0">
                <a:solidFill>
                  <a:schemeClr val="accent1"/>
                </a:solidFill>
                <a:ea typeface="宋体" pitchFamily="2" charset="-122"/>
              </a:rPr>
              <a:t>参数调</a:t>
            </a:r>
            <a:r>
              <a:rPr lang="zh-CN" altLang="en-US" dirty="0">
                <a:solidFill>
                  <a:schemeClr val="accent1"/>
                </a:solidFill>
                <a:ea typeface="宋体" pitchFamily="2" charset="-122"/>
              </a:rPr>
              <a:t>优</a:t>
            </a:r>
            <a:r>
              <a:rPr lang="zh-CN" altLang="en-US" dirty="0" smtClean="0">
                <a:solidFill>
                  <a:schemeClr val="accent1"/>
                </a:solidFill>
                <a:ea typeface="宋体" pitchFamily="2" charset="-122"/>
              </a:rPr>
              <a:t>（</a:t>
            </a:r>
            <a:r>
              <a:rPr lang="en-US" altLang="zh-CN" dirty="0">
                <a:solidFill>
                  <a:schemeClr val="accent1"/>
                </a:solidFill>
                <a:ea typeface="宋体" pitchFamily="2" charset="-122"/>
              </a:rPr>
              <a:t>JMX</a:t>
            </a:r>
            <a:r>
              <a:rPr lang="zh-CN" altLang="en-US" dirty="0">
                <a:solidFill>
                  <a:schemeClr val="accent1"/>
                </a:solidFill>
                <a:ea typeface="宋体" pitchFamily="2" charset="-122"/>
              </a:rPr>
              <a:t>相关：）</a:t>
            </a:r>
            <a:endParaRPr lang="en-US" altLang="zh-CN" dirty="0" smtClean="0">
              <a:solidFill>
                <a:schemeClr val="accent1"/>
              </a:solidFill>
              <a:ea typeface="宋体" pitchFamily="2" charset="-122"/>
            </a:endParaRPr>
          </a:p>
        </p:txBody>
      </p:sp>
      <p:sp>
        <p:nvSpPr>
          <p:cNvPr id="4119" name="Text Box 49"/>
          <p:cNvSpPr txBox="1">
            <a:spLocks noChangeArrowheads="1"/>
          </p:cNvSpPr>
          <p:nvPr/>
        </p:nvSpPr>
        <p:spPr bwMode="gray">
          <a:xfrm>
            <a:off x="228660" y="1340768"/>
            <a:ext cx="8697366"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2400" b="1" dirty="0">
                <a:solidFill>
                  <a:srgbClr val="000000"/>
                </a:solidFill>
                <a:ea typeface="宋体" pitchFamily="2" charset="-122"/>
              </a:rPr>
              <a:t>-</a:t>
            </a:r>
            <a:r>
              <a:rPr lang="en-US" altLang="zh-CN" sz="2400" b="1" dirty="0" err="1">
                <a:solidFill>
                  <a:srgbClr val="000000"/>
                </a:solidFill>
                <a:ea typeface="宋体" pitchFamily="2" charset="-122"/>
              </a:rPr>
              <a:t>Dcom.sun.management.jmxremote.port</a:t>
            </a:r>
            <a:r>
              <a:rPr lang="en-US" altLang="zh-CN" sz="2400" b="1" dirty="0">
                <a:solidFill>
                  <a:srgbClr val="000000"/>
                </a:solidFill>
                <a:ea typeface="宋体" pitchFamily="2" charset="-122"/>
              </a:rPr>
              <a:t>=${JMX_PORT}</a:t>
            </a:r>
          </a:p>
          <a:p>
            <a:pPr marL="285750" indent="-285750">
              <a:buFont typeface="Wingdings" panose="05000000000000000000" pitchFamily="2" charset="2"/>
              <a:buChar char="Ø"/>
            </a:pPr>
            <a:r>
              <a:rPr lang="en-US" altLang="zh-CN" sz="2400" b="1" dirty="0">
                <a:solidFill>
                  <a:srgbClr val="000000"/>
                </a:solidFill>
                <a:ea typeface="宋体" pitchFamily="2" charset="-122"/>
              </a:rPr>
              <a:t>-</a:t>
            </a:r>
            <a:r>
              <a:rPr lang="en-US" altLang="zh-CN" sz="2400" b="1" dirty="0" err="1">
                <a:solidFill>
                  <a:srgbClr val="000000"/>
                </a:solidFill>
                <a:ea typeface="宋体" pitchFamily="2" charset="-122"/>
              </a:rPr>
              <a:t>Dcom.sun.management.jmxremote</a:t>
            </a:r>
            <a:endParaRPr lang="en-US" altLang="zh-CN" sz="2400" b="1" dirty="0">
              <a:solidFill>
                <a:srgbClr val="000000"/>
              </a:solidFill>
              <a:ea typeface="宋体" pitchFamily="2" charset="-122"/>
            </a:endParaRPr>
          </a:p>
          <a:p>
            <a:pPr marL="285750" indent="-285750">
              <a:buFont typeface="Wingdings" panose="05000000000000000000" pitchFamily="2" charset="2"/>
              <a:buChar char="Ø"/>
            </a:pPr>
            <a:r>
              <a:rPr lang="en-US" altLang="zh-CN" sz="2400" b="1" dirty="0">
                <a:solidFill>
                  <a:srgbClr val="000000"/>
                </a:solidFill>
                <a:ea typeface="宋体" pitchFamily="2" charset="-122"/>
              </a:rPr>
              <a:t>-</a:t>
            </a:r>
            <a:r>
              <a:rPr lang="en-US" altLang="zh-CN" sz="2400" b="1" dirty="0" err="1">
                <a:solidFill>
                  <a:srgbClr val="000000"/>
                </a:solidFill>
                <a:ea typeface="宋体" pitchFamily="2" charset="-122"/>
              </a:rPr>
              <a:t>Djava.rmi.server.hostname</a:t>
            </a:r>
            <a:r>
              <a:rPr lang="en-US" altLang="zh-CN" sz="2400" b="1" dirty="0">
                <a:solidFill>
                  <a:srgbClr val="000000"/>
                </a:solidFill>
                <a:ea typeface="宋体" pitchFamily="2" charset="-122"/>
              </a:rPr>
              <a:t>=127.0.0.1</a:t>
            </a:r>
          </a:p>
          <a:p>
            <a:pPr marL="285750" indent="-285750">
              <a:buFont typeface="Wingdings" panose="05000000000000000000" pitchFamily="2" charset="2"/>
              <a:buChar char="Ø"/>
            </a:pPr>
            <a:r>
              <a:rPr lang="en-US" altLang="zh-CN" sz="2400" b="1" dirty="0">
                <a:solidFill>
                  <a:srgbClr val="000000"/>
                </a:solidFill>
                <a:ea typeface="宋体" pitchFamily="2" charset="-122"/>
              </a:rPr>
              <a:t>-</a:t>
            </a:r>
            <a:r>
              <a:rPr lang="en-US" altLang="zh-CN" sz="2400" b="1" dirty="0" err="1">
                <a:solidFill>
                  <a:srgbClr val="000000"/>
                </a:solidFill>
                <a:ea typeface="宋体" pitchFamily="2" charset="-122"/>
              </a:rPr>
              <a:t>Dcom.sun.management.jmxremote.authenticate</a:t>
            </a:r>
            <a:r>
              <a:rPr lang="en-US" altLang="zh-CN" sz="2400" b="1" dirty="0">
                <a:solidFill>
                  <a:srgbClr val="000000"/>
                </a:solidFill>
                <a:ea typeface="宋体" pitchFamily="2" charset="-122"/>
              </a:rPr>
              <a:t>=false</a:t>
            </a:r>
          </a:p>
          <a:p>
            <a:pPr marL="285750" indent="-285750">
              <a:buFont typeface="Wingdings" panose="05000000000000000000" pitchFamily="2" charset="2"/>
              <a:buChar char="Ø"/>
            </a:pPr>
            <a:r>
              <a:rPr lang="en-US" altLang="zh-CN" sz="2400" b="1" dirty="0">
                <a:solidFill>
                  <a:srgbClr val="000000"/>
                </a:solidFill>
                <a:ea typeface="宋体" pitchFamily="2" charset="-122"/>
              </a:rPr>
              <a:t>-</a:t>
            </a:r>
            <a:r>
              <a:rPr lang="en-US" altLang="zh-CN" sz="2400" b="1" dirty="0" err="1">
                <a:solidFill>
                  <a:srgbClr val="000000"/>
                </a:solidFill>
                <a:ea typeface="宋体" pitchFamily="2" charset="-122"/>
              </a:rPr>
              <a:t>Dcom.sun.management.jmxremote.ssl</a:t>
            </a:r>
            <a:r>
              <a:rPr lang="en-US" altLang="zh-CN" sz="2400" b="1" dirty="0">
                <a:solidFill>
                  <a:srgbClr val="000000"/>
                </a:solidFill>
                <a:ea typeface="宋体" pitchFamily="2" charset="-122"/>
              </a:rPr>
              <a:t>=false</a:t>
            </a:r>
            <a:endParaRPr lang="en-US" altLang="zh-CN" sz="1600" b="1" dirty="0">
              <a:solidFill>
                <a:srgbClr val="000000"/>
              </a:solidFill>
              <a:ea typeface="宋体" pitchFamily="2" charset="-122"/>
            </a:endParaRPr>
          </a:p>
        </p:txBody>
      </p:sp>
    </p:spTree>
    <p:extLst>
      <p:ext uri="{BB962C8B-B14F-4D97-AF65-F5344CB8AC3E}">
        <p14:creationId xmlns:p14="http://schemas.microsoft.com/office/powerpoint/2010/main" val="2940219886"/>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dirty="0" smtClean="0">
                <a:solidFill>
                  <a:schemeClr val="accent1"/>
                </a:solidFill>
                <a:ea typeface="宋体" pitchFamily="2" charset="-122"/>
              </a:rPr>
              <a:t>案例分析</a:t>
            </a:r>
            <a:endParaRPr lang="en-US" altLang="zh-CN" dirty="0" smtClean="0">
              <a:solidFill>
                <a:schemeClr val="accent1"/>
              </a:solidFill>
              <a:ea typeface="宋体" pitchFamily="2" charset="-122"/>
            </a:endParaRPr>
          </a:p>
        </p:txBody>
      </p:sp>
    </p:spTree>
    <p:extLst>
      <p:ext uri="{BB962C8B-B14F-4D97-AF65-F5344CB8AC3E}">
        <p14:creationId xmlns:p14="http://schemas.microsoft.com/office/powerpoint/2010/main" val="48093104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Java</a:t>
            </a:r>
            <a:r>
              <a:rPr lang="zh-CN" altLang="en-US" dirty="0" smtClean="0">
                <a:solidFill>
                  <a:schemeClr val="accent1"/>
                </a:solidFill>
                <a:ea typeface="宋体" pitchFamily="2" charset="-122"/>
              </a:rPr>
              <a:t>内存结构（一）</a:t>
            </a:r>
            <a:endParaRPr lang="en-US" altLang="zh-CN" dirty="0" smtClean="0">
              <a:solidFill>
                <a:schemeClr val="accent1"/>
              </a:solidFill>
              <a:ea typeface="宋体" pitchFamily="2" charset="-122"/>
            </a:endParaRPr>
          </a:p>
        </p:txBody>
      </p:sp>
      <p:pic>
        <p:nvPicPr>
          <p:cNvPr id="3" name="图片 2"/>
          <p:cNvPicPr>
            <a:picLocks noChangeAspect="1"/>
          </p:cNvPicPr>
          <p:nvPr/>
        </p:nvPicPr>
        <p:blipFill>
          <a:blip r:embed="rId2"/>
          <a:stretch>
            <a:fillRect/>
          </a:stretch>
        </p:blipFill>
        <p:spPr>
          <a:xfrm>
            <a:off x="461397" y="1340768"/>
            <a:ext cx="6210838" cy="4671465"/>
          </a:xfrm>
          <a:prstGeom prst="rect">
            <a:avLst/>
          </a:prstGeom>
        </p:spPr>
      </p:pic>
    </p:spTree>
    <p:extLst>
      <p:ext uri="{BB962C8B-B14F-4D97-AF65-F5344CB8AC3E}">
        <p14:creationId xmlns:p14="http://schemas.microsoft.com/office/powerpoint/2010/main" val="48644858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dirty="0" smtClean="0">
                <a:solidFill>
                  <a:schemeClr val="accent1"/>
                </a:solidFill>
                <a:ea typeface="宋体" pitchFamily="2" charset="-122"/>
              </a:rPr>
              <a:t>性能</a:t>
            </a:r>
            <a:r>
              <a:rPr lang="zh-CN" altLang="en-US" dirty="0">
                <a:solidFill>
                  <a:schemeClr val="accent1"/>
                </a:solidFill>
                <a:ea typeface="宋体" pitchFamily="2" charset="-122"/>
              </a:rPr>
              <a:t>优化</a:t>
            </a:r>
            <a:r>
              <a:rPr lang="zh-CN" altLang="en-US" dirty="0" smtClean="0">
                <a:solidFill>
                  <a:schemeClr val="accent1"/>
                </a:solidFill>
                <a:ea typeface="宋体" pitchFamily="2" charset="-122"/>
              </a:rPr>
              <a:t>策略（一）</a:t>
            </a:r>
            <a:endParaRPr lang="en-US" altLang="zh-CN" dirty="0" smtClean="0">
              <a:solidFill>
                <a:schemeClr val="accent1"/>
              </a:solidFill>
              <a:ea typeface="宋体" pitchFamily="2" charset="-122"/>
            </a:endParaRPr>
          </a:p>
        </p:txBody>
      </p:sp>
      <p:sp>
        <p:nvSpPr>
          <p:cNvPr id="4" name="Text Box 49"/>
          <p:cNvSpPr txBox="1">
            <a:spLocks noChangeArrowheads="1"/>
          </p:cNvSpPr>
          <p:nvPr/>
        </p:nvSpPr>
        <p:spPr bwMode="gray">
          <a:xfrm>
            <a:off x="228660" y="1196752"/>
            <a:ext cx="8697366"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2800" b="1" dirty="0">
                <a:solidFill>
                  <a:srgbClr val="000000"/>
                </a:solidFill>
                <a:ea typeface="宋体" pitchFamily="2" charset="-122"/>
              </a:rPr>
              <a:t>High performance machine</a:t>
            </a:r>
          </a:p>
          <a:p>
            <a:pPr marL="285750" indent="-285750">
              <a:buFont typeface="Wingdings" panose="05000000000000000000" pitchFamily="2" charset="2"/>
              <a:buChar char="Ø"/>
            </a:pPr>
            <a:r>
              <a:rPr lang="en-US" altLang="zh-CN" sz="2800" b="1" dirty="0" smtClean="0">
                <a:solidFill>
                  <a:srgbClr val="000000"/>
                </a:solidFill>
                <a:ea typeface="宋体" pitchFamily="2" charset="-122"/>
              </a:rPr>
              <a:t>Multi-threaded</a:t>
            </a:r>
          </a:p>
          <a:p>
            <a:pPr marL="285750" indent="-285750">
              <a:buFont typeface="Wingdings" panose="05000000000000000000" pitchFamily="2" charset="2"/>
              <a:buChar char="Ø"/>
            </a:pPr>
            <a:r>
              <a:rPr lang="en-US" altLang="zh-CN" sz="2800" b="1" dirty="0">
                <a:solidFill>
                  <a:srgbClr val="000000"/>
                </a:solidFill>
                <a:ea typeface="宋体" pitchFamily="2" charset="-122"/>
              </a:rPr>
              <a:t>Code optimization</a:t>
            </a:r>
            <a:endParaRPr lang="en-US" altLang="zh-CN" sz="2800" b="1" dirty="0" smtClean="0">
              <a:solidFill>
                <a:srgbClr val="000000"/>
              </a:solidFill>
              <a:ea typeface="宋体" pitchFamily="2" charset="-122"/>
            </a:endParaRPr>
          </a:p>
          <a:p>
            <a:pPr marL="285750" indent="-285750">
              <a:buFont typeface="Wingdings" panose="05000000000000000000" pitchFamily="2" charset="2"/>
              <a:buChar char="Ø"/>
            </a:pPr>
            <a:r>
              <a:rPr lang="en-US" altLang="zh-CN" sz="2800" b="1" dirty="0" smtClean="0">
                <a:solidFill>
                  <a:srgbClr val="000000"/>
                </a:solidFill>
                <a:ea typeface="宋体" pitchFamily="2" charset="-122"/>
              </a:rPr>
              <a:t>Cache</a:t>
            </a:r>
          </a:p>
          <a:p>
            <a:pPr marL="285750" indent="-285750">
              <a:buFont typeface="Wingdings" panose="05000000000000000000" pitchFamily="2" charset="2"/>
              <a:buChar char="Ø"/>
            </a:pPr>
            <a:r>
              <a:rPr lang="en-US" altLang="zh-CN" sz="2800" b="1" dirty="0" err="1">
                <a:solidFill>
                  <a:srgbClr val="000000"/>
                </a:solidFill>
                <a:ea typeface="宋体" pitchFamily="2" charset="-122"/>
              </a:rPr>
              <a:t>NoSQL</a:t>
            </a:r>
            <a:endParaRPr lang="en-US" altLang="zh-CN" sz="2800" b="1" dirty="0" smtClean="0">
              <a:solidFill>
                <a:srgbClr val="000000"/>
              </a:solidFill>
              <a:ea typeface="宋体" pitchFamily="2" charset="-122"/>
            </a:endParaRPr>
          </a:p>
          <a:p>
            <a:pPr marL="285750" indent="-285750">
              <a:buFont typeface="Wingdings" panose="05000000000000000000" pitchFamily="2" charset="2"/>
              <a:buChar char="Ø"/>
            </a:pPr>
            <a:r>
              <a:rPr lang="en-US" altLang="zh-CN" sz="2800" b="1" dirty="0" smtClean="0">
                <a:solidFill>
                  <a:srgbClr val="000000"/>
                </a:solidFill>
                <a:ea typeface="宋体" pitchFamily="2" charset="-122"/>
              </a:rPr>
              <a:t>Asynchronous</a:t>
            </a:r>
          </a:p>
          <a:p>
            <a:pPr marL="285750" indent="-285750">
              <a:buFont typeface="Wingdings" panose="05000000000000000000" pitchFamily="2" charset="2"/>
              <a:buChar char="Ø"/>
            </a:pPr>
            <a:r>
              <a:rPr lang="en-US" altLang="zh-CN" sz="2800" b="1" dirty="0">
                <a:solidFill>
                  <a:srgbClr val="000000"/>
                </a:solidFill>
                <a:ea typeface="宋体" pitchFamily="2" charset="-122"/>
              </a:rPr>
              <a:t>JVM tuning</a:t>
            </a:r>
            <a:endParaRPr lang="en-US" altLang="zh-CN" sz="2800" b="1" dirty="0" smtClean="0">
              <a:solidFill>
                <a:srgbClr val="000000"/>
              </a:solidFill>
              <a:ea typeface="宋体" pitchFamily="2" charset="-122"/>
            </a:endParaRPr>
          </a:p>
          <a:p>
            <a:pPr marL="285750" indent="-285750">
              <a:buFont typeface="Wingdings" panose="05000000000000000000" pitchFamily="2" charset="2"/>
              <a:buChar char="Ø"/>
            </a:pPr>
            <a:r>
              <a:rPr lang="en-US" altLang="zh-CN" sz="2800" b="1" dirty="0" smtClean="0">
                <a:solidFill>
                  <a:srgbClr val="000000"/>
                </a:solidFill>
                <a:ea typeface="宋体" pitchFamily="2" charset="-122"/>
              </a:rPr>
              <a:t>Fork join</a:t>
            </a:r>
          </a:p>
          <a:p>
            <a:pPr marL="285750" indent="-285750">
              <a:buFont typeface="Wingdings" panose="05000000000000000000" pitchFamily="2" charset="2"/>
              <a:buChar char="Ø"/>
            </a:pPr>
            <a:r>
              <a:rPr lang="en-US" altLang="zh-CN" sz="2800" b="1" dirty="0" err="1" smtClean="0">
                <a:solidFill>
                  <a:srgbClr val="000000"/>
                </a:solidFill>
                <a:ea typeface="宋体" pitchFamily="2" charset="-122"/>
              </a:rPr>
              <a:t>MapReduce</a:t>
            </a:r>
            <a:endParaRPr lang="en-US" altLang="zh-CN" sz="2800" b="1" dirty="0" smtClean="0">
              <a:solidFill>
                <a:srgbClr val="000000"/>
              </a:solidFill>
              <a:ea typeface="宋体" pitchFamily="2" charset="-122"/>
            </a:endParaRPr>
          </a:p>
          <a:p>
            <a:pPr marL="285750" indent="-285750">
              <a:buFont typeface="Wingdings" panose="05000000000000000000" pitchFamily="2" charset="2"/>
              <a:buChar char="Ø"/>
            </a:pPr>
            <a:r>
              <a:rPr lang="en-US" altLang="zh-CN" sz="2800" b="1" dirty="0">
                <a:solidFill>
                  <a:srgbClr val="000000"/>
                </a:solidFill>
                <a:ea typeface="宋体" pitchFamily="2" charset="-122"/>
              </a:rPr>
              <a:t>Read-write separation</a:t>
            </a:r>
            <a:endParaRPr lang="en-US" altLang="zh-CN" sz="2800" b="1" dirty="0" smtClean="0">
              <a:solidFill>
                <a:srgbClr val="000000"/>
              </a:solidFill>
              <a:ea typeface="宋体" pitchFamily="2" charset="-122"/>
            </a:endParaRPr>
          </a:p>
          <a:p>
            <a:pPr marL="285750" indent="-285750">
              <a:buFont typeface="Wingdings" panose="05000000000000000000" pitchFamily="2" charset="2"/>
              <a:buChar char="Ø"/>
            </a:pPr>
            <a:r>
              <a:rPr lang="en-US" altLang="zh-CN" sz="2800" b="1" dirty="0" smtClean="0">
                <a:solidFill>
                  <a:srgbClr val="000000"/>
                </a:solidFill>
                <a:ea typeface="宋体" pitchFamily="2" charset="-122"/>
              </a:rPr>
              <a:t>Cluster</a:t>
            </a:r>
          </a:p>
          <a:p>
            <a:pPr marL="285750" indent="-285750">
              <a:buFont typeface="Wingdings" panose="05000000000000000000" pitchFamily="2" charset="2"/>
              <a:buChar char="Ø"/>
            </a:pPr>
            <a:r>
              <a:rPr lang="en-US" altLang="zh-CN" sz="2800" b="1" dirty="0" smtClean="0">
                <a:solidFill>
                  <a:srgbClr val="000000"/>
                </a:solidFill>
                <a:ea typeface="宋体" pitchFamily="2" charset="-122"/>
              </a:rPr>
              <a:t>Distributed</a:t>
            </a:r>
          </a:p>
        </p:txBody>
      </p:sp>
    </p:spTree>
    <p:extLst>
      <p:ext uri="{BB962C8B-B14F-4D97-AF65-F5344CB8AC3E}">
        <p14:creationId xmlns:p14="http://schemas.microsoft.com/office/powerpoint/2010/main" val="193028492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dirty="0" smtClean="0">
                <a:solidFill>
                  <a:schemeClr val="accent1"/>
                </a:solidFill>
                <a:ea typeface="宋体" pitchFamily="2" charset="-122"/>
              </a:rPr>
              <a:t>性能</a:t>
            </a:r>
            <a:r>
              <a:rPr lang="zh-CN" altLang="en-US" dirty="0">
                <a:solidFill>
                  <a:schemeClr val="accent1"/>
                </a:solidFill>
                <a:ea typeface="宋体" pitchFamily="2" charset="-122"/>
              </a:rPr>
              <a:t>优化</a:t>
            </a:r>
            <a:r>
              <a:rPr lang="zh-CN" altLang="en-US" dirty="0" smtClean="0">
                <a:solidFill>
                  <a:schemeClr val="accent1"/>
                </a:solidFill>
                <a:ea typeface="宋体" pitchFamily="2" charset="-122"/>
              </a:rPr>
              <a:t>策略（二）</a:t>
            </a:r>
            <a:endParaRPr lang="en-US" altLang="zh-CN" dirty="0" smtClean="0">
              <a:solidFill>
                <a:schemeClr val="accent1"/>
              </a:solidFill>
              <a:ea typeface="宋体" pitchFamily="2" charset="-122"/>
            </a:endParaRPr>
          </a:p>
        </p:txBody>
      </p:sp>
      <p:sp>
        <p:nvSpPr>
          <p:cNvPr id="4" name="Text Box 49"/>
          <p:cNvSpPr txBox="1">
            <a:spLocks noChangeArrowheads="1"/>
          </p:cNvSpPr>
          <p:nvPr/>
        </p:nvSpPr>
        <p:spPr bwMode="gray">
          <a:xfrm>
            <a:off x="228660" y="1553304"/>
            <a:ext cx="8697366" cy="25237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2800" b="1" dirty="0">
                <a:solidFill>
                  <a:srgbClr val="000000"/>
                </a:solidFill>
                <a:ea typeface="宋体" pitchFamily="2" charset="-122"/>
              </a:rPr>
              <a:t>Search </a:t>
            </a:r>
            <a:r>
              <a:rPr lang="en-US" altLang="zh-CN" sz="2800" b="1" dirty="0" smtClean="0">
                <a:solidFill>
                  <a:srgbClr val="000000"/>
                </a:solidFill>
                <a:ea typeface="宋体" pitchFamily="2" charset="-122"/>
              </a:rPr>
              <a:t>Engines</a:t>
            </a:r>
          </a:p>
          <a:p>
            <a:pPr marL="285750" indent="-285750">
              <a:buFont typeface="Wingdings" panose="05000000000000000000" pitchFamily="2" charset="2"/>
              <a:buChar char="Ø"/>
            </a:pPr>
            <a:r>
              <a:rPr lang="en-US" altLang="zh-CN" sz="2800" b="1" dirty="0" smtClean="0">
                <a:solidFill>
                  <a:srgbClr val="000000"/>
                </a:solidFill>
                <a:ea typeface="宋体" pitchFamily="2" charset="-122"/>
              </a:rPr>
              <a:t>Load balancing</a:t>
            </a:r>
          </a:p>
          <a:p>
            <a:pPr marL="285750" indent="-285750">
              <a:buFont typeface="Wingdings" panose="05000000000000000000" pitchFamily="2" charset="2"/>
              <a:buChar char="Ø"/>
            </a:pPr>
            <a:r>
              <a:rPr lang="en-US" altLang="zh-CN" sz="2800" b="1" dirty="0">
                <a:solidFill>
                  <a:srgbClr val="000000"/>
                </a:solidFill>
                <a:ea typeface="宋体" pitchFamily="2" charset="-122"/>
              </a:rPr>
              <a:t>SQL </a:t>
            </a:r>
            <a:r>
              <a:rPr lang="en-US" altLang="zh-CN" sz="2800" b="1" dirty="0" smtClean="0">
                <a:solidFill>
                  <a:srgbClr val="000000"/>
                </a:solidFill>
                <a:ea typeface="宋体" pitchFamily="2" charset="-122"/>
              </a:rPr>
              <a:t>tuning</a:t>
            </a:r>
          </a:p>
          <a:p>
            <a:pPr marL="285750" indent="-285750">
              <a:buFont typeface="Wingdings" panose="05000000000000000000" pitchFamily="2" charset="2"/>
              <a:buChar char="Ø"/>
            </a:pPr>
            <a:r>
              <a:rPr lang="en-US" altLang="zh-CN" sz="2800" b="1" dirty="0" smtClean="0">
                <a:solidFill>
                  <a:srgbClr val="000000"/>
                </a:solidFill>
                <a:ea typeface="宋体" pitchFamily="2" charset="-122"/>
              </a:rPr>
              <a:t>CDN</a:t>
            </a:r>
          </a:p>
          <a:p>
            <a:pPr marL="285750" indent="-285750">
              <a:buFont typeface="Wingdings" panose="05000000000000000000" pitchFamily="2" charset="2"/>
              <a:buChar char="Ø"/>
            </a:pPr>
            <a:r>
              <a:rPr lang="en-US" altLang="zh-CN" sz="2800" b="1" dirty="0">
                <a:solidFill>
                  <a:srgbClr val="000000"/>
                </a:solidFill>
                <a:ea typeface="宋体" pitchFamily="2" charset="-122"/>
              </a:rPr>
              <a:t>Service degradation</a:t>
            </a:r>
          </a:p>
          <a:p>
            <a:pPr marL="285750" indent="-285750">
              <a:buFont typeface="Wingdings" panose="05000000000000000000" pitchFamily="2" charset="2"/>
              <a:buChar char="Ø"/>
            </a:pPr>
            <a:endParaRPr lang="en-US" altLang="zh-CN" b="1" dirty="0">
              <a:solidFill>
                <a:srgbClr val="000000"/>
              </a:solidFill>
              <a:ea typeface="宋体" pitchFamily="2" charset="-122"/>
            </a:endParaRPr>
          </a:p>
        </p:txBody>
      </p:sp>
    </p:spTree>
    <p:extLst>
      <p:ext uri="{BB962C8B-B14F-4D97-AF65-F5344CB8AC3E}">
        <p14:creationId xmlns:p14="http://schemas.microsoft.com/office/powerpoint/2010/main" val="14741135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dirty="0" smtClean="0">
                <a:solidFill>
                  <a:schemeClr val="accent1"/>
                </a:solidFill>
                <a:ea typeface="宋体" pitchFamily="2" charset="-122"/>
              </a:rPr>
              <a:t>推荐书目（一）</a:t>
            </a:r>
            <a:endParaRPr lang="en-US" altLang="zh-CN" dirty="0" smtClean="0">
              <a:solidFill>
                <a:schemeClr val="accent1"/>
              </a:solidFill>
              <a:ea typeface="宋体" pitchFamily="2" charset="-122"/>
            </a:endParaRPr>
          </a:p>
        </p:txBody>
      </p:sp>
      <p:pic>
        <p:nvPicPr>
          <p:cNvPr id="3" name="图片 2"/>
          <p:cNvPicPr>
            <a:picLocks noChangeAspect="1"/>
          </p:cNvPicPr>
          <p:nvPr/>
        </p:nvPicPr>
        <p:blipFill>
          <a:blip r:embed="rId2"/>
          <a:stretch>
            <a:fillRect/>
          </a:stretch>
        </p:blipFill>
        <p:spPr>
          <a:xfrm>
            <a:off x="107504" y="1628800"/>
            <a:ext cx="2217612" cy="3071126"/>
          </a:xfrm>
          <a:prstGeom prst="rect">
            <a:avLst/>
          </a:prstGeom>
        </p:spPr>
      </p:pic>
      <p:pic>
        <p:nvPicPr>
          <p:cNvPr id="4" name="图片 3"/>
          <p:cNvPicPr>
            <a:picLocks noChangeAspect="1"/>
          </p:cNvPicPr>
          <p:nvPr/>
        </p:nvPicPr>
        <p:blipFill>
          <a:blip r:embed="rId3"/>
          <a:stretch>
            <a:fillRect/>
          </a:stretch>
        </p:blipFill>
        <p:spPr>
          <a:xfrm>
            <a:off x="2555776" y="1628800"/>
            <a:ext cx="2392887" cy="3139712"/>
          </a:xfrm>
          <a:prstGeom prst="rect">
            <a:avLst/>
          </a:prstGeom>
        </p:spPr>
      </p:pic>
      <p:pic>
        <p:nvPicPr>
          <p:cNvPr id="5" name="图片 4"/>
          <p:cNvPicPr>
            <a:picLocks noChangeAspect="1"/>
          </p:cNvPicPr>
          <p:nvPr/>
        </p:nvPicPr>
        <p:blipFill>
          <a:blip r:embed="rId4"/>
          <a:stretch>
            <a:fillRect/>
          </a:stretch>
        </p:blipFill>
        <p:spPr>
          <a:xfrm>
            <a:off x="5436096" y="1628800"/>
            <a:ext cx="2453853" cy="3314987"/>
          </a:xfrm>
          <a:prstGeom prst="rect">
            <a:avLst/>
          </a:prstGeom>
        </p:spPr>
      </p:pic>
    </p:spTree>
    <p:extLst>
      <p:ext uri="{BB962C8B-B14F-4D97-AF65-F5344CB8AC3E}">
        <p14:creationId xmlns:p14="http://schemas.microsoft.com/office/powerpoint/2010/main" val="3194786511"/>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dirty="0" smtClean="0">
                <a:solidFill>
                  <a:schemeClr val="accent1"/>
                </a:solidFill>
                <a:ea typeface="宋体" pitchFamily="2" charset="-122"/>
              </a:rPr>
              <a:t>推荐书目（二）</a:t>
            </a:r>
            <a:endParaRPr lang="en-US" altLang="zh-CN" dirty="0" smtClean="0">
              <a:solidFill>
                <a:schemeClr val="accent1"/>
              </a:solidFill>
              <a:ea typeface="宋体" pitchFamily="2" charset="-122"/>
            </a:endParaRPr>
          </a:p>
        </p:txBody>
      </p:sp>
      <p:pic>
        <p:nvPicPr>
          <p:cNvPr id="3" name="图片 2"/>
          <p:cNvPicPr>
            <a:picLocks noChangeAspect="1"/>
          </p:cNvPicPr>
          <p:nvPr/>
        </p:nvPicPr>
        <p:blipFill>
          <a:blip r:embed="rId2"/>
          <a:stretch>
            <a:fillRect/>
          </a:stretch>
        </p:blipFill>
        <p:spPr>
          <a:xfrm>
            <a:off x="251520" y="1772816"/>
            <a:ext cx="2484335" cy="3307367"/>
          </a:xfrm>
          <a:prstGeom prst="rect">
            <a:avLst/>
          </a:prstGeom>
        </p:spPr>
      </p:pic>
      <p:pic>
        <p:nvPicPr>
          <p:cNvPr id="4" name="图片 3"/>
          <p:cNvPicPr>
            <a:picLocks noChangeAspect="1"/>
          </p:cNvPicPr>
          <p:nvPr/>
        </p:nvPicPr>
        <p:blipFill>
          <a:blip r:embed="rId3"/>
          <a:stretch>
            <a:fillRect/>
          </a:stretch>
        </p:blipFill>
        <p:spPr>
          <a:xfrm>
            <a:off x="3093615" y="1772816"/>
            <a:ext cx="2423370" cy="3193057"/>
          </a:xfrm>
          <a:prstGeom prst="rect">
            <a:avLst/>
          </a:prstGeom>
        </p:spPr>
      </p:pic>
      <p:pic>
        <p:nvPicPr>
          <p:cNvPr id="5" name="图片 4"/>
          <p:cNvPicPr>
            <a:picLocks noChangeAspect="1"/>
          </p:cNvPicPr>
          <p:nvPr/>
        </p:nvPicPr>
        <p:blipFill>
          <a:blip r:embed="rId4"/>
          <a:stretch>
            <a:fillRect/>
          </a:stretch>
        </p:blipFill>
        <p:spPr>
          <a:xfrm>
            <a:off x="6084168" y="1772816"/>
            <a:ext cx="2568163" cy="3429297"/>
          </a:xfrm>
          <a:prstGeom prst="rect">
            <a:avLst/>
          </a:prstGeom>
        </p:spPr>
      </p:pic>
      <p:pic>
        <p:nvPicPr>
          <p:cNvPr id="6" name="图片 5"/>
          <p:cNvPicPr>
            <a:picLocks noChangeAspect="1"/>
          </p:cNvPicPr>
          <p:nvPr/>
        </p:nvPicPr>
        <p:blipFill>
          <a:blip r:embed="rId5"/>
          <a:stretch>
            <a:fillRect/>
          </a:stretch>
        </p:blipFill>
        <p:spPr>
          <a:xfrm>
            <a:off x="6090224" y="3500430"/>
            <a:ext cx="2240474" cy="2972058"/>
          </a:xfrm>
          <a:prstGeom prst="rect">
            <a:avLst/>
          </a:prstGeom>
        </p:spPr>
      </p:pic>
    </p:spTree>
    <p:extLst>
      <p:ext uri="{BB962C8B-B14F-4D97-AF65-F5344CB8AC3E}">
        <p14:creationId xmlns:p14="http://schemas.microsoft.com/office/powerpoint/2010/main" val="18964048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21" name="WordArt 5"/>
          <p:cNvSpPr>
            <a:spLocks noChangeArrowheads="1" noChangeShapeType="1" noTextEdit="1"/>
          </p:cNvSpPr>
          <p:nvPr/>
        </p:nvSpPr>
        <p:spPr bwMode="invGray">
          <a:xfrm>
            <a:off x="2895600" y="3505200"/>
            <a:ext cx="4343400" cy="533400"/>
          </a:xfrm>
          <a:prstGeom prst="rect">
            <a:avLst/>
          </a:prstGeom>
        </p:spPr>
        <p:txBody>
          <a:bodyPr wrap="none" fromWordArt="1">
            <a:prstTxWarp prst="textDeflate">
              <a:avLst>
                <a:gd name="adj" fmla="val 0"/>
              </a:avLst>
            </a:prstTxWarp>
          </a:bodyPr>
          <a:lstStyle/>
          <a:p>
            <a:pPr algn="ctr"/>
            <a:r>
              <a:rPr lang="en-US" altLang="zh-CN" sz="3600" b="1" kern="10" dirty="0">
                <a:ln w="19050">
                  <a:solidFill>
                    <a:srgbClr val="FFFFFF"/>
                  </a:solidFill>
                  <a:round/>
                  <a:headEnd/>
                  <a:tailEnd/>
                </a:ln>
                <a:gradFill rotWithShape="1">
                  <a:gsLst>
                    <a:gs pos="0">
                      <a:schemeClr val="tx2"/>
                    </a:gs>
                    <a:gs pos="100000">
                      <a:schemeClr val="accent1"/>
                    </a:gs>
                  </a:gsLst>
                  <a:lin ang="0" scaled="1"/>
                </a:gradFill>
                <a:effectLst>
                  <a:outerShdw dist="53882" dir="2700000" algn="ctr" rotWithShape="0">
                    <a:schemeClr val="tx1">
                      <a:alpha val="50000"/>
                    </a:schemeClr>
                  </a:outerShdw>
                </a:effectLst>
                <a:latin typeface="Arial"/>
                <a:cs typeface="Arial"/>
              </a:rPr>
              <a:t>Thank You !</a:t>
            </a:r>
            <a:endParaRPr lang="zh-CN" altLang="en-US" sz="3600" b="1" kern="10" dirty="0">
              <a:ln w="19050">
                <a:solidFill>
                  <a:srgbClr val="FFFFFF"/>
                </a:solidFill>
                <a:round/>
                <a:headEnd/>
                <a:tailEnd/>
              </a:ln>
              <a:gradFill rotWithShape="1">
                <a:gsLst>
                  <a:gs pos="0">
                    <a:schemeClr val="tx2"/>
                  </a:gs>
                  <a:gs pos="100000">
                    <a:schemeClr val="accent1"/>
                  </a:gs>
                </a:gsLst>
                <a:lin ang="0" scaled="1"/>
              </a:gradFill>
              <a:effectLst>
                <a:outerShdw dist="53882" dir="2700000" algn="ctr" rotWithShape="0">
                  <a:schemeClr val="tx1">
                    <a:alpha val="50000"/>
                  </a:schemeClr>
                </a:outerShdw>
              </a:effectLst>
              <a:latin typeface="Arial"/>
              <a:cs typeface="Arial"/>
            </a:endParaRPr>
          </a:p>
        </p:txBody>
      </p:sp>
      <p:sp>
        <p:nvSpPr>
          <p:cNvPr id="22532" name="Rectangle 8"/>
          <p:cNvSpPr>
            <a:spLocks noChangeArrowheads="1"/>
          </p:cNvSpPr>
          <p:nvPr/>
        </p:nvSpPr>
        <p:spPr bwMode="gray">
          <a:xfrm>
            <a:off x="2971800" y="4267200"/>
            <a:ext cx="76200" cy="228600"/>
          </a:xfrm>
          <a:prstGeom prst="rect">
            <a:avLst/>
          </a:prstGeom>
          <a:solidFill>
            <a:srgbClr val="CC0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a:ea typeface="宋体"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3" presetClass="entr" presetSubtype="0" fill="hold" grpId="0" nodeType="afterEffect">
                                  <p:stCondLst>
                                    <p:cond delay="0"/>
                                  </p:stCondLst>
                                  <p:childTnLst>
                                    <p:set>
                                      <p:cBhvr>
                                        <p:cTn id="6" dur="1" fill="hold">
                                          <p:stCondLst>
                                            <p:cond delay="0"/>
                                          </p:stCondLst>
                                        </p:cTn>
                                        <p:tgtEl>
                                          <p:spTgt spid="86021"/>
                                        </p:tgtEl>
                                        <p:attrNameLst>
                                          <p:attrName>style.visibility</p:attrName>
                                        </p:attrNameLst>
                                      </p:cBhvr>
                                      <p:to>
                                        <p:strVal val="visible"/>
                                      </p:to>
                                    </p:set>
                                    <p:anim calcmode="lin" valueType="num">
                                      <p:cBhvr>
                                        <p:cTn id="7" dur="500" fill="hold"/>
                                        <p:tgtEl>
                                          <p:spTgt spid="86021"/>
                                        </p:tgtEl>
                                        <p:attrNameLst>
                                          <p:attrName>ppt_w</p:attrName>
                                        </p:attrNameLst>
                                      </p:cBhvr>
                                      <p:tavLst>
                                        <p:tav tm="0">
                                          <p:val>
                                            <p:fltVal val="0"/>
                                          </p:val>
                                        </p:tav>
                                        <p:tav tm="100000">
                                          <p:val>
                                            <p:strVal val="#ppt_w"/>
                                          </p:val>
                                        </p:tav>
                                      </p:tavLst>
                                    </p:anim>
                                    <p:anim calcmode="lin" valueType="num">
                                      <p:cBhvr>
                                        <p:cTn id="8" dur="500" fill="hold"/>
                                        <p:tgtEl>
                                          <p:spTgt spid="86021"/>
                                        </p:tgtEl>
                                        <p:attrNameLst>
                                          <p:attrName>ppt_h</p:attrName>
                                        </p:attrNameLst>
                                      </p:cBhvr>
                                      <p:tavLst>
                                        <p:tav tm="0">
                                          <p:val>
                                            <p:fltVal val="0"/>
                                          </p:val>
                                        </p:tav>
                                        <p:tav tm="100000">
                                          <p:val>
                                            <p:strVal val="#ppt_h"/>
                                          </p:val>
                                        </p:tav>
                                      </p:tavLst>
                                    </p:anim>
                                    <p:animEffect transition="in" filter="fade">
                                      <p:cBhvr>
                                        <p:cTn id="9" dur="500"/>
                                        <p:tgtEl>
                                          <p:spTgt spid="860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Java</a:t>
            </a:r>
            <a:r>
              <a:rPr lang="zh-CN" altLang="en-US" dirty="0" smtClean="0">
                <a:solidFill>
                  <a:schemeClr val="accent1"/>
                </a:solidFill>
                <a:ea typeface="宋体" pitchFamily="2" charset="-122"/>
              </a:rPr>
              <a:t>内存</a:t>
            </a:r>
            <a:r>
              <a:rPr lang="zh-CN" altLang="en-US" dirty="0">
                <a:solidFill>
                  <a:schemeClr val="accent1"/>
                </a:solidFill>
                <a:ea typeface="宋体" pitchFamily="2" charset="-122"/>
              </a:rPr>
              <a:t>结构</a:t>
            </a:r>
            <a:r>
              <a:rPr lang="zh-CN" altLang="en-US" dirty="0" smtClean="0">
                <a:solidFill>
                  <a:schemeClr val="accent1"/>
                </a:solidFill>
                <a:ea typeface="宋体" pitchFamily="2" charset="-122"/>
              </a:rPr>
              <a:t>（二）</a:t>
            </a:r>
            <a:endParaRPr lang="en-US" altLang="zh-CN" dirty="0" smtClean="0">
              <a:solidFill>
                <a:schemeClr val="accent1"/>
              </a:solidFill>
              <a:ea typeface="宋体" pitchFamily="2" charset="-122"/>
            </a:endParaRPr>
          </a:p>
        </p:txBody>
      </p:sp>
      <p:pic>
        <p:nvPicPr>
          <p:cNvPr id="5" name="图片 4"/>
          <p:cNvPicPr>
            <a:picLocks noChangeAspect="1"/>
          </p:cNvPicPr>
          <p:nvPr/>
        </p:nvPicPr>
        <p:blipFill>
          <a:blip r:embed="rId2"/>
          <a:stretch>
            <a:fillRect/>
          </a:stretch>
        </p:blipFill>
        <p:spPr>
          <a:xfrm>
            <a:off x="457200" y="1412776"/>
            <a:ext cx="7841660" cy="4656223"/>
          </a:xfrm>
          <a:prstGeom prst="rect">
            <a:avLst/>
          </a:prstGeom>
        </p:spPr>
      </p:pic>
    </p:spTree>
    <p:extLst>
      <p:ext uri="{BB962C8B-B14F-4D97-AF65-F5344CB8AC3E}">
        <p14:creationId xmlns:p14="http://schemas.microsoft.com/office/powerpoint/2010/main" val="95820407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Stack</a:t>
            </a:r>
            <a:r>
              <a:rPr lang="zh-CN" altLang="en-US" dirty="0" smtClean="0">
                <a:solidFill>
                  <a:schemeClr val="accent1"/>
                </a:solidFill>
                <a:ea typeface="宋体" pitchFamily="2" charset="-122"/>
              </a:rPr>
              <a:t>中对象的访问定位</a:t>
            </a:r>
            <a:endParaRPr lang="en-US" altLang="zh-CN" dirty="0" smtClean="0">
              <a:solidFill>
                <a:schemeClr val="accent1"/>
              </a:solidFill>
              <a:ea typeface="宋体" pitchFamily="2" charset="-122"/>
            </a:endParaRPr>
          </a:p>
        </p:txBody>
      </p:sp>
      <p:pic>
        <p:nvPicPr>
          <p:cNvPr id="4" name="图片 3"/>
          <p:cNvPicPr>
            <a:picLocks noChangeAspect="1"/>
          </p:cNvPicPr>
          <p:nvPr/>
        </p:nvPicPr>
        <p:blipFill>
          <a:blip r:embed="rId2"/>
          <a:stretch>
            <a:fillRect/>
          </a:stretch>
        </p:blipFill>
        <p:spPr>
          <a:xfrm>
            <a:off x="457200" y="1412776"/>
            <a:ext cx="7677150" cy="4086225"/>
          </a:xfrm>
          <a:prstGeom prst="rect">
            <a:avLst/>
          </a:prstGeom>
        </p:spPr>
      </p:pic>
    </p:spTree>
    <p:extLst>
      <p:ext uri="{BB962C8B-B14F-4D97-AF65-F5344CB8AC3E}">
        <p14:creationId xmlns:p14="http://schemas.microsoft.com/office/powerpoint/2010/main" val="306788010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zh-CN" altLang="en-US" dirty="0" smtClean="0">
                <a:solidFill>
                  <a:schemeClr val="accent1"/>
                </a:solidFill>
                <a:ea typeface="宋体" pitchFamily="2" charset="-122"/>
              </a:rPr>
              <a:t>运行</a:t>
            </a:r>
            <a:r>
              <a:rPr lang="zh-CN" altLang="en-US" dirty="0">
                <a:solidFill>
                  <a:schemeClr val="accent1"/>
                </a:solidFill>
                <a:ea typeface="宋体" pitchFamily="2" charset="-122"/>
              </a:rPr>
              <a:t>时栈帧结构</a:t>
            </a:r>
            <a:endParaRPr lang="en-US" altLang="zh-CN" dirty="0" smtClean="0">
              <a:solidFill>
                <a:schemeClr val="accent1"/>
              </a:solidFill>
              <a:ea typeface="宋体" pitchFamily="2" charset="-122"/>
            </a:endParaRPr>
          </a:p>
        </p:txBody>
      </p:sp>
      <p:pic>
        <p:nvPicPr>
          <p:cNvPr id="3" name="图片 2"/>
          <p:cNvPicPr>
            <a:picLocks noChangeAspect="1"/>
          </p:cNvPicPr>
          <p:nvPr/>
        </p:nvPicPr>
        <p:blipFill>
          <a:blip r:embed="rId2"/>
          <a:stretch>
            <a:fillRect/>
          </a:stretch>
        </p:blipFill>
        <p:spPr>
          <a:xfrm>
            <a:off x="683568" y="1268760"/>
            <a:ext cx="5256584" cy="5172073"/>
          </a:xfrm>
          <a:prstGeom prst="rect">
            <a:avLst/>
          </a:prstGeom>
        </p:spPr>
      </p:pic>
    </p:spTree>
    <p:extLst>
      <p:ext uri="{BB962C8B-B14F-4D97-AF65-F5344CB8AC3E}">
        <p14:creationId xmlns:p14="http://schemas.microsoft.com/office/powerpoint/2010/main" val="366616344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2"/>
          <p:cNvSpPr>
            <a:spLocks noGrp="1" noChangeArrowheads="1"/>
          </p:cNvSpPr>
          <p:nvPr>
            <p:ph type="title"/>
          </p:nvPr>
        </p:nvSpPr>
        <p:spPr/>
        <p:txBody>
          <a:bodyPr/>
          <a:lstStyle/>
          <a:p>
            <a:r>
              <a:rPr lang="en-US" altLang="zh-CN" dirty="0" smtClean="0">
                <a:solidFill>
                  <a:schemeClr val="accent1"/>
                </a:solidFill>
                <a:ea typeface="宋体" pitchFamily="2" charset="-122"/>
              </a:rPr>
              <a:t>Class</a:t>
            </a:r>
            <a:r>
              <a:rPr lang="zh-CN" altLang="en-US" dirty="0" smtClean="0">
                <a:solidFill>
                  <a:schemeClr val="accent1"/>
                </a:solidFill>
                <a:ea typeface="宋体" pitchFamily="2" charset="-122"/>
              </a:rPr>
              <a:t>内部结构（</a:t>
            </a:r>
            <a:r>
              <a:rPr lang="en-US" altLang="zh-CN" dirty="0" err="1" smtClean="0">
                <a:solidFill>
                  <a:schemeClr val="accent1"/>
                </a:solidFill>
                <a:ea typeface="宋体" pitchFamily="2" charset="-122"/>
              </a:rPr>
              <a:t>Jvm</a:t>
            </a:r>
            <a:r>
              <a:rPr lang="zh-CN" altLang="en-US" dirty="0" smtClean="0">
                <a:solidFill>
                  <a:schemeClr val="accent1"/>
                </a:solidFill>
                <a:ea typeface="宋体" pitchFamily="2" charset="-122"/>
              </a:rPr>
              <a:t>规范）</a:t>
            </a:r>
            <a:endParaRPr lang="en-US" altLang="zh-CN" dirty="0" smtClean="0">
              <a:solidFill>
                <a:schemeClr val="accent1"/>
              </a:solidFill>
              <a:ea typeface="宋体" pitchFamily="2" charset="-122"/>
            </a:endParaRPr>
          </a:p>
        </p:txBody>
      </p:sp>
      <p:pic>
        <p:nvPicPr>
          <p:cNvPr id="4" name="图片 3"/>
          <p:cNvPicPr>
            <a:picLocks noChangeAspect="1"/>
          </p:cNvPicPr>
          <p:nvPr/>
        </p:nvPicPr>
        <p:blipFill>
          <a:blip r:embed="rId2"/>
          <a:stretch>
            <a:fillRect/>
          </a:stretch>
        </p:blipFill>
        <p:spPr>
          <a:xfrm>
            <a:off x="457200" y="1268760"/>
            <a:ext cx="6968070" cy="5184576"/>
          </a:xfrm>
          <a:prstGeom prst="rect">
            <a:avLst/>
          </a:prstGeom>
        </p:spPr>
      </p:pic>
    </p:spTree>
    <p:extLst>
      <p:ext uri="{BB962C8B-B14F-4D97-AF65-F5344CB8AC3E}">
        <p14:creationId xmlns:p14="http://schemas.microsoft.com/office/powerpoint/2010/main" val="1134081913"/>
      </p:ext>
    </p:extLst>
  </p:cSld>
  <p:clrMapOvr>
    <a:masterClrMapping/>
  </p:clrMapOvr>
  <p:timing>
    <p:tnLst>
      <p:par>
        <p:cTn id="1" dur="indefinite" restart="never" nodeType="tmRoot"/>
      </p:par>
    </p:tnLst>
  </p:timing>
</p:sld>
</file>

<file path=ppt/theme/theme1.xml><?xml version="1.0" encoding="utf-8"?>
<a:theme xmlns:a="http://schemas.openxmlformats.org/drawingml/2006/main" name="24美金的ppt模板">
  <a:themeElements>
    <a:clrScheme name="01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fontScheme name="01">
      <a:majorFont>
        <a:latin typeface="Verdana"/>
        <a:ea typeface=""/>
        <a:cs typeface=""/>
      </a:majorFont>
      <a:minorFont>
        <a:latin typeface="Verdana"/>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01 1">
        <a:dk1>
          <a:srgbClr val="003366"/>
        </a:dk1>
        <a:lt1>
          <a:srgbClr val="FFFFFF"/>
        </a:lt1>
        <a:dk2>
          <a:srgbClr val="3C8196"/>
        </a:dk2>
        <a:lt2>
          <a:srgbClr val="B2B2B2"/>
        </a:lt2>
        <a:accent1>
          <a:srgbClr val="2C6AA2"/>
        </a:accent1>
        <a:accent2>
          <a:srgbClr val="77AE26"/>
        </a:accent2>
        <a:accent3>
          <a:srgbClr val="FFFFFF"/>
        </a:accent3>
        <a:accent4>
          <a:srgbClr val="002A56"/>
        </a:accent4>
        <a:accent5>
          <a:srgbClr val="ACB9CE"/>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01 2">
        <a:dk1>
          <a:srgbClr val="003366"/>
        </a:dk1>
        <a:lt1>
          <a:srgbClr val="FFFFFF"/>
        </a:lt1>
        <a:dk2>
          <a:srgbClr val="2E6272"/>
        </a:dk2>
        <a:lt2>
          <a:srgbClr val="B2B2B2"/>
        </a:lt2>
        <a:accent1>
          <a:srgbClr val="3984C9"/>
        </a:accent1>
        <a:accent2>
          <a:srgbClr val="77AE26"/>
        </a:accent2>
        <a:accent3>
          <a:srgbClr val="FFFFFF"/>
        </a:accent3>
        <a:accent4>
          <a:srgbClr val="002A56"/>
        </a:accent4>
        <a:accent5>
          <a:srgbClr val="AEC2E1"/>
        </a:accent5>
        <a:accent6>
          <a:srgbClr val="6B9D21"/>
        </a:accent6>
        <a:hlink>
          <a:srgbClr val="6E815B"/>
        </a:hlink>
        <a:folHlink>
          <a:srgbClr val="90A8B0"/>
        </a:folHlink>
      </a:clrScheme>
      <a:clrMap bg1="lt1" tx1="dk1" bg2="lt2" tx2="dk2" accent1="accent1" accent2="accent2" accent3="accent3" accent4="accent4" accent5="accent5" accent6="accent6" hlink="hlink" folHlink="folHlink"/>
    </a:extraClrScheme>
    <a:extraClrScheme>
      <a:clrScheme name="01 3">
        <a:dk1>
          <a:srgbClr val="30311D"/>
        </a:dk1>
        <a:lt1>
          <a:srgbClr val="FFFFFF"/>
        </a:lt1>
        <a:dk2>
          <a:srgbClr val="4A5B1F"/>
        </a:dk2>
        <a:lt2>
          <a:srgbClr val="B2B2B2"/>
        </a:lt2>
        <a:accent1>
          <a:srgbClr val="907242"/>
        </a:accent1>
        <a:accent2>
          <a:srgbClr val="93B75F"/>
        </a:accent2>
        <a:accent3>
          <a:srgbClr val="FFFFFF"/>
        </a:accent3>
        <a:accent4>
          <a:srgbClr val="272817"/>
        </a:accent4>
        <a:accent5>
          <a:srgbClr val="C6BCB0"/>
        </a:accent5>
        <a:accent6>
          <a:srgbClr val="85A655"/>
        </a:accent6>
        <a:hlink>
          <a:srgbClr val="557B97"/>
        </a:hlink>
        <a:folHlink>
          <a:srgbClr val="A1A18B"/>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emplate>24美金的ppt模板</Template>
  <TotalTime>3499</TotalTime>
  <Words>1370</Words>
  <Application>Microsoft Office PowerPoint</Application>
  <PresentationFormat>全屏显示(4:3)</PresentationFormat>
  <Paragraphs>226</Paragraphs>
  <Slides>54</Slides>
  <Notes>0</Notes>
  <HiddenSlides>0</HiddenSlides>
  <MMClips>0</MMClips>
  <ScaleCrop>false</ScaleCrop>
  <HeadingPairs>
    <vt:vector size="6" baseType="variant">
      <vt:variant>
        <vt:lpstr>已用的字体</vt:lpstr>
      </vt:variant>
      <vt:variant>
        <vt:i4>4</vt:i4>
      </vt:variant>
      <vt:variant>
        <vt:lpstr>主题</vt:lpstr>
      </vt:variant>
      <vt:variant>
        <vt:i4>1</vt:i4>
      </vt:variant>
      <vt:variant>
        <vt:lpstr>幻灯片标题</vt:lpstr>
      </vt:variant>
      <vt:variant>
        <vt:i4>54</vt:i4>
      </vt:variant>
    </vt:vector>
  </HeadingPairs>
  <TitlesOfParts>
    <vt:vector size="59" baseType="lpstr">
      <vt:lpstr>宋体</vt:lpstr>
      <vt:lpstr>Arial</vt:lpstr>
      <vt:lpstr>Verdana</vt:lpstr>
      <vt:lpstr>Wingdings</vt:lpstr>
      <vt:lpstr>24美金的ppt模板</vt:lpstr>
      <vt:lpstr>Java基础（技术篇）</vt:lpstr>
      <vt:lpstr>内容</vt:lpstr>
      <vt:lpstr>主流的Java虚拟机</vt:lpstr>
      <vt:lpstr>OpenJDK和OracleJDK关系</vt:lpstr>
      <vt:lpstr>Java内存结构（一）</vt:lpstr>
      <vt:lpstr>Java内存结构（二）</vt:lpstr>
      <vt:lpstr>Stack中对象的访问定位</vt:lpstr>
      <vt:lpstr>运行时栈帧结构</vt:lpstr>
      <vt:lpstr>Class内部结构（Jvm规范）</vt:lpstr>
      <vt:lpstr>Java线程内存模型</vt:lpstr>
      <vt:lpstr>main内存和work内存交互操作</vt:lpstr>
      <vt:lpstr>Happens-before Six rule</vt:lpstr>
      <vt:lpstr>Java线程状态</vt:lpstr>
      <vt:lpstr>Singleton</vt:lpstr>
      <vt:lpstr>堆分代GC（Jdk1.7）</vt:lpstr>
      <vt:lpstr>可达性分析算法</vt:lpstr>
      <vt:lpstr>GC算法</vt:lpstr>
      <vt:lpstr>GC收集器</vt:lpstr>
      <vt:lpstr>G1 收集器</vt:lpstr>
      <vt:lpstr>G1收集器的运作步骤</vt:lpstr>
      <vt:lpstr>垃圾收集器对比</vt:lpstr>
      <vt:lpstr>内存分配原则</vt:lpstr>
      <vt:lpstr>GC收集器常用参数（一）</vt:lpstr>
      <vt:lpstr>GC收集器常用参数（二）</vt:lpstr>
      <vt:lpstr>性能监控命令</vt:lpstr>
      <vt:lpstr>Thread Dump可以分析的问题</vt:lpstr>
      <vt:lpstr>thread dump要留意下面几种状态</vt:lpstr>
      <vt:lpstr>thread dump Feature interpretation</vt:lpstr>
      <vt:lpstr>Monitor Lock</vt:lpstr>
      <vt:lpstr>Example1：Waiting to lock 和 Blocked</vt:lpstr>
      <vt:lpstr>Example2：Waiting on condition 和 TIMED_WAITING</vt:lpstr>
      <vt:lpstr>Example3：in Obejct.wait() 和 TIMED_WAITING</vt:lpstr>
      <vt:lpstr>Deadlock条件和解决</vt:lpstr>
      <vt:lpstr>多线程编程中易犯的错误</vt:lpstr>
      <vt:lpstr>GC 日志分析</vt:lpstr>
      <vt:lpstr>内存分析和调优工具</vt:lpstr>
      <vt:lpstr>OOM分析</vt:lpstr>
      <vt:lpstr>Java的类加载器</vt:lpstr>
      <vt:lpstr>Java的类加载器</vt:lpstr>
      <vt:lpstr>Java的类生命周期</vt:lpstr>
      <vt:lpstr>ClassLoader定义</vt:lpstr>
      <vt:lpstr>Java性能测试指标</vt:lpstr>
      <vt:lpstr>参数调优</vt:lpstr>
      <vt:lpstr>参数调优（性能相关：）</vt:lpstr>
      <vt:lpstr>参数调优（内存相关：）</vt:lpstr>
      <vt:lpstr>参数调优（CMS GC相关：）</vt:lpstr>
      <vt:lpstr>参数调优（GC日志相关：）</vt:lpstr>
      <vt:lpstr>参数调优（JMX相关：）</vt:lpstr>
      <vt:lpstr>案例分析</vt:lpstr>
      <vt:lpstr>性能优化策略（一）</vt:lpstr>
      <vt:lpstr>性能优化策略（二）</vt:lpstr>
      <vt:lpstr>推荐书目（一）</vt:lpstr>
      <vt:lpstr>推荐书目（二）</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Template</dc:title>
  <dc:creator>jccook</dc:creator>
  <cp:lastModifiedBy>lenovo</cp:lastModifiedBy>
  <cp:revision>351</cp:revision>
  <dcterms:created xsi:type="dcterms:W3CDTF">2013-02-03T05:36:10Z</dcterms:created>
  <dcterms:modified xsi:type="dcterms:W3CDTF">2017-06-09T02:04:09Z</dcterms:modified>
</cp:coreProperties>
</file>